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317" r:id="rId4"/>
    <p:sldId id="321" r:id="rId5"/>
    <p:sldId id="322" r:id="rId6"/>
    <p:sldId id="323" r:id="rId7"/>
    <p:sldId id="318" r:id="rId8"/>
    <p:sldId id="266" r:id="rId9"/>
    <p:sldId id="324" r:id="rId10"/>
    <p:sldId id="267" r:id="rId11"/>
    <p:sldId id="320" r:id="rId12"/>
    <p:sldId id="269" r:id="rId13"/>
    <p:sldId id="325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4586" autoAdjust="0"/>
  </p:normalViewPr>
  <p:slideViewPr>
    <p:cSldViewPr snapToGrid="0">
      <p:cViewPr varScale="1">
        <p:scale>
          <a:sx n="54" d="100"/>
          <a:sy n="54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26C5-E9E1-4D32-B4E8-1E7CD7F45721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DA4F9-57E5-4DFF-9B1E-F0CFF4753A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3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842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03/10/2023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PHP &amp; MySQL</a:t>
            </a:r>
            <a:br>
              <a:rPr lang="en-GB" sz="8000" dirty="0"/>
            </a:br>
            <a:r>
              <a:rPr lang="en-GB" sz="8000" dirty="0"/>
              <a:t>(Part 3)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DELETE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871662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execute a DELETE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car_id</a:t>
            </a:r>
            <a:r>
              <a:rPr lang="en-GB" dirty="0"/>
              <a:t> = 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$query = "DELETE FROM </a:t>
            </a:r>
            <a:r>
              <a:rPr lang="en-GB" dirty="0" err="1"/>
              <a:t>car_details</a:t>
            </a:r>
            <a:r>
              <a:rPr lang="en-GB" dirty="0"/>
              <a:t> WHERE id=$</a:t>
            </a:r>
            <a:r>
              <a:rPr lang="en-GB" dirty="0" err="1"/>
              <a:t>car_id</a:t>
            </a:r>
            <a:r>
              <a:rPr lang="en-GB" dirty="0"/>
              <a:t>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delete_count</a:t>
            </a:r>
            <a:r>
              <a:rPr lang="en-GB" dirty="0"/>
              <a:t> = $</a:t>
            </a:r>
            <a:r>
              <a:rPr lang="en-GB" dirty="0" err="1"/>
              <a:t>db</a:t>
            </a:r>
            <a:r>
              <a:rPr lang="en-GB" dirty="0"/>
              <a:t>-&gt;exec($query);</a:t>
            </a:r>
          </a:p>
        </p:txBody>
      </p:sp>
    </p:spTree>
    <p:extLst>
      <p:ext uri="{BB962C8B-B14F-4D97-AF65-F5344CB8AC3E}">
        <p14:creationId xmlns:p14="http://schemas.microsoft.com/office/powerpoint/2010/main" val="405449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759413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3"/>
            <a:ext cx="12192000" cy="5973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Exercise 5</a:t>
            </a:r>
          </a:p>
          <a:p>
            <a:pPr>
              <a:lnSpc>
                <a:spcPct val="150000"/>
              </a:lnSpc>
            </a:pPr>
            <a:r>
              <a:rPr lang="en-IE" dirty="0"/>
              <a:t>DELETE</a:t>
            </a:r>
          </a:p>
          <a:p>
            <a:pPr>
              <a:lnSpc>
                <a:spcPct val="150000"/>
              </a:lnSpc>
            </a:pPr>
            <a:r>
              <a:rPr lang="en-IE" dirty="0"/>
              <a:t>W</a:t>
            </a:r>
            <a:r>
              <a:rPr lang="en-GB" dirty="0"/>
              <a:t>rite the html form and php needed to ask the user to ender a car ID and then DELETE the details associated with that ID.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9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Displaying Counts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871662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display the row counts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&lt;p&gt;Insert count: &lt;?</a:t>
            </a:r>
            <a:r>
              <a:rPr lang="en-GB" dirty="0" err="1"/>
              <a:t>php</a:t>
            </a:r>
            <a:r>
              <a:rPr lang="en-GB" dirty="0"/>
              <a:t> echo $</a:t>
            </a:r>
            <a:r>
              <a:rPr lang="en-GB" dirty="0" err="1"/>
              <a:t>insert_count</a:t>
            </a:r>
            <a:r>
              <a:rPr lang="en-GB" dirty="0"/>
              <a:t>; ?&gt;&lt;/p&gt;</a:t>
            </a:r>
          </a:p>
          <a:p>
            <a:pPr marL="0" indent="0" algn="l" fontAlgn="t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algn="l" fontAlgn="t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&lt;p&gt;Update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count:&lt;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php</a:t>
            </a:r>
            <a:r>
              <a:rPr lang="en-IE" dirty="0"/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echo</a:t>
            </a:r>
            <a:r>
              <a:rPr lang="en-IE" dirty="0"/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update_count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lang="en-IE" i="0" u="none" strike="noStrike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	&lt;p&gt;Delete </a:t>
            </a:r>
            <a:r>
              <a:rPr lang="en-IE" i="0" u="none" strike="noStrike" spc="1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count:&lt;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php</a:t>
            </a:r>
            <a:r>
              <a:rPr lang="en-IE" dirty="0"/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echo</a:t>
            </a:r>
            <a:r>
              <a:rPr lang="en-IE" dirty="0"/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</a:t>
            </a:r>
            <a:r>
              <a:rPr lang="en-IE" i="0" u="none" strike="noStrike" spc="5" dirty="0" err="1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delete_count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?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r>
              <a:rPr lang="en-IE" i="0" u="none" strike="noStrike" spc="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&lt;/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&gt;</a:t>
            </a:r>
            <a:endParaRPr lang="en-IE" i="0" u="none" strike="noStrike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0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array is a special variable that stores/holds more than 1 value in a single variable.</a:t>
            </a:r>
          </a:p>
          <a:p>
            <a:pPr>
              <a:lnSpc>
                <a:spcPct val="150000"/>
              </a:lnSpc>
            </a:pPr>
            <a:r>
              <a:rPr lang="en-IE" i="0" u="none" strike="noStrike" dirty="0">
                <a:effectLst/>
              </a:rPr>
              <a:t>Elements of the array can be accessed using the index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Similar to a named placeholder for each element in the array</a:t>
            </a:r>
            <a:endParaRPr lang="en-IE" i="0" u="none" strike="noStrike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IE" i="0" u="none" strike="noStrike" dirty="0">
                <a:effectLst/>
              </a:rPr>
              <a:t>We can </a:t>
            </a:r>
            <a:r>
              <a:rPr lang="en-IE" dirty="0"/>
              <a:t>work with Numeric Index or String Index</a:t>
            </a:r>
          </a:p>
          <a:p>
            <a:pPr>
              <a:lnSpc>
                <a:spcPct val="150000"/>
              </a:lnSpc>
            </a:pPr>
            <a:r>
              <a:rPr lang="en-IE" i="0" u="none" strike="noStrike" dirty="0">
                <a:effectLst/>
              </a:rPr>
              <a:t>Numeric index are Zero Based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Starts with 0 (not 1)</a:t>
            </a:r>
            <a:endParaRPr lang="en-IE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056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Numeric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create an array that with no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$rates = array();</a:t>
            </a:r>
          </a:p>
          <a:p>
            <a:pPr>
              <a:lnSpc>
                <a:spcPct val="150000"/>
              </a:lnSpc>
            </a:pPr>
            <a:r>
              <a:rPr lang="en-GB" dirty="0"/>
              <a:t>How to set values</a:t>
            </a:r>
            <a:br>
              <a:rPr lang="en-GB" dirty="0"/>
            </a:br>
            <a:endParaRPr lang="en-GB" dirty="0"/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$rates[0] =</a:t>
            </a:r>
            <a:r>
              <a:rPr lang="en-IE" i="0" u="none" strike="noStrike" spc="-1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5.95;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//sets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first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element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spc="5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$rates[1] =</a:t>
            </a:r>
            <a:r>
              <a:rPr lang="en-IE" i="0" u="none" strike="noStrike" spc="-2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10.95;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//sets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second</a:t>
            </a:r>
            <a:r>
              <a:rPr lang="en-IE" i="0" u="none" strike="noStrike" spc="-6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element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spc="5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$rates[2] =</a:t>
            </a:r>
            <a:r>
              <a:rPr lang="en-IE" i="0" u="none" strike="noStrike" spc="-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15.95;</a:t>
            </a:r>
            <a:r>
              <a:rPr lang="en-IE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//sets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third</a:t>
            </a:r>
            <a:r>
              <a:rPr lang="en-IE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element</a:t>
            </a:r>
            <a:endParaRPr lang="en-IE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139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Numeric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get</a:t>
            </a:r>
            <a:r>
              <a:rPr lang="en-IE" sz="2400" i="0" u="none" strike="noStrike" spc="-5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E" sz="2400" i="0" u="none" strike="noStrike" spc="-1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values</a:t>
            </a:r>
          </a:p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endParaRPr lang="en-IE" sz="2400" spc="-15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IE" sz="2400" i="0" u="none" strike="noStrike" spc="-1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 =</a:t>
            </a:r>
            <a:r>
              <a:rPr lang="en-IE" sz="2400" i="0" u="none" strike="noStrike" spc="-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$rates[2];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//gets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third</a:t>
            </a:r>
            <a:r>
              <a:rPr lang="en-IE" sz="2400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element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IE" sz="2400" spc="5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</a:t>
            </a:r>
            <a:r>
              <a:rPr lang="en-IE" sz="2400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get</a:t>
            </a:r>
            <a:r>
              <a:rPr lang="en-IE" sz="2400" i="0" u="none" strike="noStrike" spc="-5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IE" sz="2400" i="0" u="none" strike="noStrike" spc="-1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values</a:t>
            </a:r>
          </a:p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endParaRPr lang="en-IE" sz="2400" spc="-15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IE" sz="2400" i="0" u="none" strike="noStrike" spc="-1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 =</a:t>
            </a:r>
            <a:r>
              <a:rPr lang="en-IE" sz="2400" i="0" u="none" strike="noStrike" spc="-2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$rates[2];</a:t>
            </a:r>
            <a:r>
              <a:rPr lang="en-IE" sz="2400" i="0" u="none" strike="noStrike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//gets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third</a:t>
            </a:r>
            <a:r>
              <a:rPr lang="en-IE" sz="2400" i="0" u="none" strike="noStrike" spc="-3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IE" sz="2400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element</a:t>
            </a:r>
            <a:endParaRPr lang="en-IE" sz="2400" i="0" u="none" strike="noStrike" dirty="0">
              <a:effectLst/>
            </a:endParaRP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IE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5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Numeric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loop through an array with a for loop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GB" i="0" u="none" strike="noStrike" spc="-5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for ($</a:t>
            </a:r>
            <a:r>
              <a:rPr lang="en-GB" i="0" u="none" strike="noStrike" spc="-5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= 0; $</a:t>
            </a:r>
            <a:r>
              <a:rPr lang="en-GB" i="0" u="none" strike="noStrike" spc="-5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&lt; count($rates); $</a:t>
            </a:r>
            <a:r>
              <a:rPr lang="en-GB" i="0" u="none" strike="noStrike" spc="-5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++) {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$message .= $rates[$</a:t>
            </a:r>
            <a:r>
              <a:rPr lang="en-GB" i="0" u="none" strike="noStrike" spc="-5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 . '|’;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}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GB" i="0" u="none" strike="noStrike" spc="-5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loop through an array with a foreach loop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		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foreach ($rates as $rate) {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$message .= $rate . '|’;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		}</a:t>
            </a:r>
            <a:endParaRPr lang="en-GB" i="0" u="none" strike="noStrike" spc="-5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String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set values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i="0" u="none" strike="noStrike" spc="5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</a:t>
            </a: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$rates['Ground'] = 5.95;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$rates['2nd Day'] = 10.95;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$rates['Overnight'] = 15.95;</a:t>
            </a:r>
          </a:p>
        </p:txBody>
      </p:sp>
    </p:spTree>
    <p:extLst>
      <p:ext uri="{BB962C8B-B14F-4D97-AF65-F5344CB8AC3E}">
        <p14:creationId xmlns:p14="http://schemas.microsoft.com/office/powerpoint/2010/main" val="59731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String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get values</a:t>
            </a: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E" i="0" u="none" strike="noStrike" spc="5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 algn="l" fontAlgn="t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	</a:t>
            </a:r>
            <a:r>
              <a:rPr lang="en-GB" i="0" u="none" strike="noStrike" spc="5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$overnight = $rates['Overnight'];</a:t>
            </a:r>
          </a:p>
        </p:txBody>
      </p:sp>
    </p:spTree>
    <p:extLst>
      <p:ext uri="{BB962C8B-B14F-4D97-AF65-F5344CB8AC3E}">
        <p14:creationId xmlns:p14="http://schemas.microsoft.com/office/powerpoint/2010/main" val="99343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String Indexes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 marL="27432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loop through an array with a foreach loop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foreach ($rates as $index=&gt;$rate) {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$message .= $index . '='. $rate . ' | ‘;</a:t>
            </a:r>
          </a:p>
          <a:p>
            <a:pPr marL="0" indent="0" algn="l" fontAlgn="t">
              <a:lnSpc>
                <a:spcPts val="279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176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Connecting to Database with Error Handling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try/catch</a:t>
            </a:r>
          </a:p>
          <a:p>
            <a:pPr>
              <a:lnSpc>
                <a:spcPct val="150000"/>
              </a:lnSpc>
            </a:pPr>
            <a:r>
              <a:rPr lang="en-GB" dirty="0"/>
              <a:t>Selecting data from Database and Displaying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SELECT …… foreach</a:t>
            </a:r>
          </a:p>
          <a:p>
            <a:pPr>
              <a:lnSpc>
                <a:spcPct val="150000"/>
              </a:lnSpc>
            </a:pPr>
            <a:r>
              <a:rPr lang="en-GB" dirty="0"/>
              <a:t>Adding data from Forms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POST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INSERT INTO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Select (</a:t>
            </a:r>
            <a:r>
              <a:rPr lang="en-GB" dirty="0" err="1"/>
              <a:t>pt</a:t>
            </a:r>
            <a:r>
              <a:rPr lang="en-GB" dirty="0"/>
              <a:t> 2)</a:t>
            </a:r>
          </a:p>
          <a:p>
            <a:pPr>
              <a:lnSpc>
                <a:spcPct val="150000"/>
              </a:lnSpc>
            </a:pPr>
            <a:r>
              <a:rPr lang="en-GB" dirty="0"/>
              <a:t>Updating Data</a:t>
            </a:r>
          </a:p>
          <a:p>
            <a:pPr>
              <a:lnSpc>
                <a:spcPct val="150000"/>
              </a:lnSpc>
            </a:pPr>
            <a:r>
              <a:rPr lang="en-GB" dirty="0"/>
              <a:t>Deleting Data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 … Part 2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Recap from last class….</a:t>
            </a:r>
          </a:p>
          <a:p>
            <a:pPr>
              <a:lnSpc>
                <a:spcPct val="150000"/>
              </a:lnSpc>
            </a:pPr>
            <a:r>
              <a:rPr lang="en-GB" dirty="0"/>
              <a:t>A query method with the SELECT statement  as the argument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$cars = $</a:t>
            </a:r>
            <a:r>
              <a:rPr lang="en-GB" dirty="0" err="1"/>
              <a:t>db</a:t>
            </a:r>
            <a:r>
              <a:rPr lang="en-GB" dirty="0"/>
              <a:t>-&gt;query('SELECT * FROM </a:t>
            </a:r>
            <a:r>
              <a:rPr lang="en-GB" dirty="0" err="1"/>
              <a:t>car_details</a:t>
            </a:r>
            <a:r>
              <a:rPr lang="en-GB" dirty="0"/>
              <a:t>’);</a:t>
            </a:r>
          </a:p>
          <a:p>
            <a:pPr>
              <a:lnSpc>
                <a:spcPct val="150000"/>
              </a:lnSpc>
            </a:pPr>
            <a:r>
              <a:rPr lang="en-GB" dirty="0"/>
              <a:t>This will return a </a:t>
            </a:r>
            <a:r>
              <a:rPr lang="en-GB" dirty="0" err="1"/>
              <a:t>recordset</a:t>
            </a:r>
            <a:r>
              <a:rPr lang="en-GB" dirty="0"/>
              <a:t> with all of the query results, placing the data into the $cars variable, and you can loop through the </a:t>
            </a:r>
            <a:r>
              <a:rPr lang="en-GB" dirty="0" err="1"/>
              <a:t>recordset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91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 … Fetch()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If your </a:t>
            </a:r>
            <a:r>
              <a:rPr lang="en-GB" dirty="0" err="1"/>
              <a:t>recordset</a:t>
            </a:r>
            <a:r>
              <a:rPr lang="en-GB" dirty="0"/>
              <a:t> will only contain 1 row … you can use the </a:t>
            </a:r>
            <a:r>
              <a:rPr lang="en-GB" b="1" dirty="0"/>
              <a:t>fetch() </a:t>
            </a:r>
            <a:r>
              <a:rPr lang="en-GB" dirty="0"/>
              <a:t>array to store the results.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9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 … Fetch()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1956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car_id</a:t>
            </a:r>
            <a:r>
              <a:rPr lang="en-GB" dirty="0"/>
              <a:t>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$query = “SELECT * FROM </a:t>
            </a:r>
            <a:r>
              <a:rPr lang="en-GB" dirty="0" err="1"/>
              <a:t>car_details</a:t>
            </a:r>
            <a:r>
              <a:rPr lang="en-GB" dirty="0"/>
              <a:t> WHERE id = $</a:t>
            </a:r>
            <a:r>
              <a:rPr lang="en-GB" dirty="0" err="1"/>
              <a:t>car_id</a:t>
            </a:r>
            <a:r>
              <a:rPr lang="en-GB" dirty="0"/>
              <a:t>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$cars = $</a:t>
            </a:r>
            <a:r>
              <a:rPr lang="en-GB" dirty="0" err="1"/>
              <a:t>db</a:t>
            </a:r>
            <a:r>
              <a:rPr lang="en-GB" dirty="0"/>
              <a:t>-&gt;query($query);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selected_car</a:t>
            </a:r>
            <a:r>
              <a:rPr lang="en-GB" dirty="0"/>
              <a:t> = $cars-&gt;fetch();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//Elements can then be accessed using the selected car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</a:t>
            </a:r>
            <a:r>
              <a:rPr lang="en-GB" dirty="0" err="1"/>
              <a:t>selected_carID</a:t>
            </a:r>
            <a:r>
              <a:rPr lang="en-GB" dirty="0"/>
              <a:t> = $</a:t>
            </a:r>
            <a:r>
              <a:rPr lang="en-GB" dirty="0" err="1"/>
              <a:t>selected_car</a:t>
            </a:r>
            <a:r>
              <a:rPr lang="en-GB" dirty="0"/>
              <a:t>[‘id’];</a:t>
            </a:r>
            <a:br>
              <a:rPr lang="en-GB" dirty="0"/>
            </a:br>
            <a:r>
              <a:rPr lang="en-GB" dirty="0"/>
              <a:t>		$</a:t>
            </a:r>
            <a:r>
              <a:rPr lang="en-GB" dirty="0" err="1"/>
              <a:t>selected_carMake</a:t>
            </a:r>
            <a:r>
              <a:rPr lang="en-GB" dirty="0"/>
              <a:t> = $</a:t>
            </a:r>
            <a:r>
              <a:rPr lang="en-GB" dirty="0" err="1"/>
              <a:t>selected_car</a:t>
            </a:r>
            <a:r>
              <a:rPr lang="en-GB" dirty="0"/>
              <a:t>[‘model’];</a:t>
            </a:r>
            <a:br>
              <a:rPr lang="en-GB" dirty="0"/>
            </a:br>
            <a:r>
              <a:rPr lang="en-GB" dirty="0"/>
              <a:t>		$</a:t>
            </a:r>
            <a:r>
              <a:rPr lang="en-GB" dirty="0" err="1"/>
              <a:t>selected_carModel</a:t>
            </a:r>
            <a:r>
              <a:rPr lang="en-GB" dirty="0"/>
              <a:t> = $</a:t>
            </a:r>
            <a:r>
              <a:rPr lang="en-GB" dirty="0" err="1"/>
              <a:t>selected_car</a:t>
            </a:r>
            <a:r>
              <a:rPr lang="en-GB" dirty="0"/>
              <a:t>[‘model’];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0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759413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8222"/>
            <a:ext cx="10668000" cy="5559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Exercise 3 … write the php needed to return the details of 1 car…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5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UPDATE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7246"/>
            <a:ext cx="121920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execute an UPDATE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     $</a:t>
            </a:r>
            <a:r>
              <a:rPr lang="en-GB" dirty="0" err="1"/>
              <a:t>car_id</a:t>
            </a:r>
            <a:r>
              <a:rPr lang="en-GB" dirty="0"/>
              <a:t> = 1;</a:t>
            </a:r>
            <a:br>
              <a:rPr lang="en-GB" dirty="0"/>
            </a:br>
            <a:r>
              <a:rPr lang="en-GB" dirty="0"/>
              <a:t>        $</a:t>
            </a:r>
            <a:r>
              <a:rPr lang="en-GB" dirty="0" err="1"/>
              <a:t>new_model</a:t>
            </a:r>
            <a:r>
              <a:rPr lang="en-GB" dirty="0"/>
              <a:t> = ‘Mondeo’;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        $query = "UPDATE </a:t>
            </a:r>
            <a:r>
              <a:rPr lang="en-GB" dirty="0" err="1"/>
              <a:t>car_details</a:t>
            </a:r>
            <a:r>
              <a:rPr lang="en-GB" dirty="0"/>
              <a:t> SET model = $</a:t>
            </a:r>
            <a:r>
              <a:rPr lang="en-GB" dirty="0" err="1"/>
              <a:t>new_model</a:t>
            </a:r>
            <a:r>
              <a:rPr lang="en-GB" dirty="0"/>
              <a:t> WHERE id = $</a:t>
            </a:r>
            <a:r>
              <a:rPr lang="en-GB" dirty="0" err="1"/>
              <a:t>car_id</a:t>
            </a:r>
            <a:r>
              <a:rPr lang="en-GB" dirty="0"/>
              <a:t>";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update_count</a:t>
            </a:r>
            <a:r>
              <a:rPr lang="en-GB" dirty="0"/>
              <a:t> = $</a:t>
            </a:r>
            <a:r>
              <a:rPr lang="en-GB" dirty="0" err="1"/>
              <a:t>db</a:t>
            </a:r>
            <a:r>
              <a:rPr lang="en-GB" dirty="0"/>
              <a:t>-&gt;exec($query);</a:t>
            </a:r>
          </a:p>
        </p:txBody>
      </p:sp>
    </p:spTree>
    <p:extLst>
      <p:ext uri="{BB962C8B-B14F-4D97-AF65-F5344CB8AC3E}">
        <p14:creationId xmlns:p14="http://schemas.microsoft.com/office/powerpoint/2010/main" val="279242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759413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3"/>
            <a:ext cx="12192000" cy="5973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Exercise 4</a:t>
            </a:r>
          </a:p>
          <a:p>
            <a:pPr>
              <a:lnSpc>
                <a:spcPct val="150000"/>
              </a:lnSpc>
            </a:pPr>
            <a:r>
              <a:rPr lang="en-IE" dirty="0"/>
              <a:t>UPDATE</a:t>
            </a:r>
          </a:p>
          <a:p>
            <a:pPr>
              <a:lnSpc>
                <a:spcPct val="150000"/>
              </a:lnSpc>
            </a:pPr>
            <a:r>
              <a:rPr lang="en-IE" dirty="0"/>
              <a:t>W</a:t>
            </a:r>
            <a:r>
              <a:rPr lang="en-GB" dirty="0"/>
              <a:t>rite the html form and php needed to ask the user to ender a car ID and </a:t>
            </a:r>
            <a:br>
              <a:rPr lang="en-GB" dirty="0"/>
            </a:br>
            <a:r>
              <a:rPr lang="en-GB" dirty="0"/>
              <a:t>then update your Model details based on that ID.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40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859</Words>
  <Application>Microsoft Office PowerPoint</Application>
  <PresentationFormat>Widescreen</PresentationFormat>
  <Paragraphs>120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Recap</vt:lpstr>
      <vt:lpstr>Learning Outcomes</vt:lpstr>
      <vt:lpstr>SELECT Statement … Part 2</vt:lpstr>
      <vt:lpstr>SELECT Statement … Fetch()</vt:lpstr>
      <vt:lpstr>SELECT Statement … Fetch()</vt:lpstr>
      <vt:lpstr>Lab</vt:lpstr>
      <vt:lpstr>UPDATE Statement</vt:lpstr>
      <vt:lpstr>Lab</vt:lpstr>
      <vt:lpstr>DELETE Statement</vt:lpstr>
      <vt:lpstr>Lab</vt:lpstr>
      <vt:lpstr>PHP Displaying Counts</vt:lpstr>
      <vt:lpstr>PHP Arrays</vt:lpstr>
      <vt:lpstr>PHP Arrays – Numeric Indexes</vt:lpstr>
      <vt:lpstr>PHP Arrays – Numeric Indexes</vt:lpstr>
      <vt:lpstr>PHP Arrays – Numeric Indexes</vt:lpstr>
      <vt:lpstr>PHP Arrays – String Indexes</vt:lpstr>
      <vt:lpstr>PHP Arrays – String Indexes</vt:lpstr>
      <vt:lpstr>PHP Arrays – String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120</cp:revision>
  <dcterms:created xsi:type="dcterms:W3CDTF">2022-07-07T18:13:36Z</dcterms:created>
  <dcterms:modified xsi:type="dcterms:W3CDTF">2023-10-03T10:10:04Z</dcterms:modified>
</cp:coreProperties>
</file>