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92" r:id="rId5"/>
    <p:sldId id="260" r:id="rId6"/>
    <p:sldId id="263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21/09/2023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</a:p>
          <a:p>
            <a:pPr marL="0" indent="0" algn="ctr">
              <a:buNone/>
            </a:pPr>
            <a:r>
              <a:rPr lang="en-GB" sz="8000" dirty="0"/>
              <a:t>Lab (Intro)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-397565" y="4888547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/>
              <a:t>ashley.cahill@tus.</a:t>
            </a:r>
            <a:r>
              <a:rPr lang="en-GB" sz="2800" dirty="0"/>
              <a:t>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Learning Outcomes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Describe Webservers</a:t>
            </a:r>
          </a:p>
          <a:p>
            <a:pPr>
              <a:lnSpc>
                <a:spcPct val="150000"/>
              </a:lnSpc>
            </a:pPr>
            <a:r>
              <a:rPr lang="en-GB" dirty="0"/>
              <a:t>Describe XAMPP</a:t>
            </a:r>
          </a:p>
          <a:p>
            <a:pPr>
              <a:lnSpc>
                <a:spcPct val="150000"/>
              </a:lnSpc>
            </a:pPr>
            <a:r>
              <a:rPr lang="en-GB" dirty="0"/>
              <a:t>Install XAMPP</a:t>
            </a:r>
          </a:p>
          <a:p>
            <a:pPr>
              <a:lnSpc>
                <a:spcPct val="150000"/>
              </a:lnSpc>
            </a:pPr>
            <a:r>
              <a:rPr lang="en-GB" dirty="0"/>
              <a:t>Install NetBeans</a:t>
            </a:r>
          </a:p>
        </p:txBody>
      </p:sp>
    </p:spTree>
    <p:extLst>
      <p:ext uri="{BB962C8B-B14F-4D97-AF65-F5344CB8AC3E}">
        <p14:creationId xmlns:p14="http://schemas.microsoft.com/office/powerpoint/2010/main" val="14217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Web Servers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web server accepts and </a:t>
            </a:r>
            <a:r>
              <a:rPr lang="en-GB" dirty="0" err="1"/>
              <a:t>fulfills</a:t>
            </a:r>
            <a:r>
              <a:rPr lang="en-GB" dirty="0"/>
              <a:t> requests from clients for static content (i.e., HTML pages, files, images, and videos) from a website.</a:t>
            </a:r>
          </a:p>
          <a:p>
            <a:pPr>
              <a:lnSpc>
                <a:spcPct val="150000"/>
              </a:lnSpc>
            </a:pPr>
            <a:r>
              <a:rPr lang="en-GB" dirty="0"/>
              <a:t>Web servers handle HTTP requests and responses only.</a:t>
            </a:r>
          </a:p>
          <a:p>
            <a:pPr>
              <a:lnSpc>
                <a:spcPct val="150000"/>
              </a:lnSpc>
            </a:pPr>
            <a:r>
              <a:rPr lang="en-GB" dirty="0"/>
              <a:t>An application server exposes business logic to the clients, which generates dynamic content. It is a software framework that transforms data to provide the specialized functionality offered by a business, service, or application. </a:t>
            </a:r>
            <a:r>
              <a:rPr lang="en-GB" sz="1900" dirty="0"/>
              <a:t>(www.educative.io/answers/web-server-vs-application-server)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58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Web Servers vs Application Server</a:t>
            </a:r>
            <a:endParaRPr lang="en-I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328B2-6D04-F3F4-3255-26A5A35B5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01" y="1287194"/>
            <a:ext cx="8201797" cy="51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XAMPP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Developed in 2002.</a:t>
            </a:r>
          </a:p>
          <a:p>
            <a:pPr>
              <a:lnSpc>
                <a:spcPct val="150000"/>
              </a:lnSpc>
            </a:pPr>
            <a:r>
              <a:rPr lang="en-GB" dirty="0"/>
              <a:t>XAMPP is an abbreviation for cross-platform, Apache, MySQL, PHP and Perl.</a:t>
            </a:r>
          </a:p>
          <a:p>
            <a:pPr>
              <a:lnSpc>
                <a:spcPct val="150000"/>
              </a:lnSpc>
            </a:pPr>
            <a:r>
              <a:rPr lang="en-GB" dirty="0"/>
              <a:t>Free and open-source cross-platform web server solution stack package developed by Apache Friends.</a:t>
            </a:r>
          </a:p>
        </p:txBody>
      </p:sp>
    </p:spTree>
    <p:extLst>
      <p:ext uri="{BB962C8B-B14F-4D97-AF65-F5344CB8AC3E}">
        <p14:creationId xmlns:p14="http://schemas.microsoft.com/office/powerpoint/2010/main" val="40695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XAMPP Installation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hlinkClick r:id="rId2"/>
              </a:rPr>
              <a:t>www.apachefriends.org/download.html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Executable installer.</a:t>
            </a:r>
          </a:p>
          <a:p>
            <a:pPr>
              <a:lnSpc>
                <a:spcPct val="150000"/>
              </a:lnSpc>
            </a:pPr>
            <a:r>
              <a:rPr lang="en-GB" dirty="0"/>
              <a:t>Available for Windows, Linux and OS X download/installation. </a:t>
            </a:r>
          </a:p>
        </p:txBody>
      </p:sp>
    </p:spTree>
    <p:extLst>
      <p:ext uri="{BB962C8B-B14F-4D97-AF65-F5344CB8AC3E}">
        <p14:creationId xmlns:p14="http://schemas.microsoft.com/office/powerpoint/2010/main" val="278730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NetBeans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9495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NetBeans is an integrated development environment for Java, C++, </a:t>
            </a:r>
            <a:br>
              <a:rPr lang="en-GB" dirty="0"/>
            </a:br>
            <a:r>
              <a:rPr lang="en-GB" dirty="0"/>
              <a:t>HTML/JavaScript and PHP.</a:t>
            </a:r>
          </a:p>
          <a:p>
            <a:pPr>
              <a:lnSpc>
                <a:spcPct val="150000"/>
              </a:lnSpc>
            </a:pPr>
            <a:r>
              <a:rPr lang="en-GB" dirty="0"/>
              <a:t>Free and open source.</a:t>
            </a:r>
          </a:p>
          <a:p>
            <a:pPr>
              <a:lnSpc>
                <a:spcPct val="150000"/>
              </a:lnSpc>
            </a:pPr>
            <a:r>
              <a:rPr lang="en-GB" dirty="0"/>
              <a:t>Started as a student project at Charles University in Prague in 1996.</a:t>
            </a:r>
          </a:p>
          <a:p>
            <a:pPr>
              <a:lnSpc>
                <a:spcPct val="150000"/>
              </a:lnSpc>
            </a:pPr>
            <a:r>
              <a:rPr lang="en-GB" dirty="0"/>
              <a:t>1999, bought by Sun Microsystems.</a:t>
            </a:r>
          </a:p>
          <a:p>
            <a:pPr>
              <a:lnSpc>
                <a:spcPct val="150000"/>
              </a:lnSpc>
            </a:pPr>
            <a:r>
              <a:rPr lang="en-GB" dirty="0"/>
              <a:t>2000, Sun Microsystems acquired by Oracle.</a:t>
            </a:r>
          </a:p>
          <a:p>
            <a:pPr>
              <a:lnSpc>
                <a:spcPct val="150000"/>
              </a:lnSpc>
            </a:pPr>
            <a:r>
              <a:rPr lang="en-GB" dirty="0"/>
              <a:t>2016, Oracle donated to Apache Software Foundation and rebranded as Apache NetBeans.</a:t>
            </a:r>
          </a:p>
        </p:txBody>
      </p:sp>
    </p:spTree>
    <p:extLst>
      <p:ext uri="{BB962C8B-B14F-4D97-AF65-F5344CB8AC3E}">
        <p14:creationId xmlns:p14="http://schemas.microsoft.com/office/powerpoint/2010/main" val="21082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/>
              <a:t>NetBeans Installation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949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https://netbeans.apache.org/download/index.html</a:t>
            </a:r>
          </a:p>
        </p:txBody>
      </p:sp>
    </p:spTree>
    <p:extLst>
      <p:ext uri="{BB962C8B-B14F-4D97-AF65-F5344CB8AC3E}">
        <p14:creationId xmlns:p14="http://schemas.microsoft.com/office/powerpoint/2010/main" val="111357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263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Learning Outcomes</vt:lpstr>
      <vt:lpstr>Web Servers</vt:lpstr>
      <vt:lpstr>Web Servers vs Application Server</vt:lpstr>
      <vt:lpstr>XAMPP</vt:lpstr>
      <vt:lpstr>XAMPP Installation</vt:lpstr>
      <vt:lpstr>NetBeans</vt:lpstr>
      <vt:lpstr>NetBeans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41</cp:revision>
  <dcterms:created xsi:type="dcterms:W3CDTF">2022-07-07T18:13:36Z</dcterms:created>
  <dcterms:modified xsi:type="dcterms:W3CDTF">2023-09-21T08:20:28Z</dcterms:modified>
</cp:coreProperties>
</file>