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D7E3-C6FB-860D-64ED-8491A089D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3E358-F8EB-2810-E27F-766BE4635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97DA3-5A09-2634-621A-8BB3700C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10/09/2023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AD89-286C-E180-FBA8-88C3B0C3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E4C95-86B3-E9C6-1C15-79C56444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772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BEA1-67FE-B318-E348-237ABACD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52BBB-E93D-DAE5-4B8E-2CEE35DA1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33A9F-3D94-7B9F-3CFD-905D266D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10/09/2023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1C8B3-B1F8-09A5-9469-CC44D757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3177C-F7DF-6DCE-F703-457C69C4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371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AA4F0-7720-2CC2-0B35-BD0F53F42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39951-393C-07D9-DF95-71576279D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1D00-7370-5D4B-4153-940182F4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10/09/2023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5069-2F13-8398-FF5C-C9517579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47415-523B-B481-3BD8-5B40F68E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221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B7A0-86E8-6F41-6E1E-4AF7A668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1D51-42FC-CEE5-E71C-E422ACD68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A878D-00BA-2D6B-007D-BFA2D049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10/09/2023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C437-DCFE-97FF-AD7B-89D915F1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143C4-2AE9-DDC4-F5F8-B5DF1DC5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927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DFD2-1988-10B8-A081-0C00B8F9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E9897-759E-94CB-0421-63CDF9EFC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4D803-B3E8-93C6-BC57-0EE84521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10/09/2023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CC01-5C47-920E-275B-F2835C91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87707-465B-51AC-174E-1D3D52E6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066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E8D3-A677-B495-B20A-7DDC4D1D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EBEBB-440B-A852-63F7-25F45488E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E69BB-A6EC-25F7-C6E4-87485C854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5481D-C604-0BAF-B9CB-2C0AD50F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10/09/2023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483DD-ABD8-F01E-4000-FDA6818F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7E8AE-24CB-3ED6-283C-CAF9CCC0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06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38B5-4DBB-AD7B-C2EA-406E9C79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2878D-06E0-7802-B28E-1D892751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CC903-C775-17CA-2D05-71007657D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D1FEF-C957-6BB8-5662-FA0437955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27A6F-E734-F460-086D-31AFF764E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FAD29-001D-33B7-20CE-E5F134C9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10/09/2023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49C31-C2ED-2F76-7DF6-26DD96E5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3E861-1770-224B-90A8-B7545268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546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A95A-4779-89FF-489C-83586A1D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16B16-07DF-487C-1EAE-AFAEF745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10/09/2023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85F94-91A4-E123-A9FD-8452C042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27C0F-8ACE-5E8A-F162-CAD3C43A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273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270E5-C846-96F8-6344-92311711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10/09/2023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862F7-BAFE-380C-941E-70DA65EA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9B5E4-9EC0-D4DE-1E66-FCC540E5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757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03D6-7024-EC99-9BB8-E7811D99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06891-AE74-E7B4-B878-22032F335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BB68F-2AE2-FAB0-17AB-C4551B31C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C57F-39DA-249E-577C-1E4A1611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10/09/2023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FD8DE-E260-06B0-822C-F88F43A1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E05B2-EA53-27DE-93CE-68BD9959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339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C3EE-393E-C26D-079D-EBA97F12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6E389-B7BE-EBB3-7216-87F1F37E4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6D321-FF83-0D71-8966-0DF05C9A5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01287-3E7C-7C2F-3AC3-5C9B95D9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10/09/2023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48880-3105-6983-FD6E-632D33FE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81206-4332-D127-CEC5-8618C02B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192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A9911-CC04-A508-4696-6934AE3D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062AB-E09D-AC93-7F96-719D946F8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BEB2A-EF27-21D6-B669-A2C345D57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5C16A-FBE1-4C8A-AACF-CF7AC5BBB409}" type="datetimeFigureOut">
              <a:rPr lang="en-IE" smtClean="0"/>
              <a:t>10/09/2023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70F27-10CB-A0F9-F2F3-03985B9A1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2400D-2918-732F-04A0-3CD6CD22B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414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cahill@ait.i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844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8000" dirty="0"/>
              <a:t>Web Development 3</a:t>
            </a:r>
          </a:p>
          <a:p>
            <a:pPr marL="0" indent="0" algn="ctr">
              <a:buNone/>
            </a:pPr>
            <a:r>
              <a:rPr lang="en-GB" sz="8000" dirty="0"/>
              <a:t>Module Overview</a:t>
            </a:r>
            <a:endParaRPr lang="en-IE" sz="8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8F2DC-6D5B-301B-BB23-BBA2B3119BED}"/>
              </a:ext>
            </a:extLst>
          </p:cNvPr>
          <p:cNvSpPr txBox="1"/>
          <p:nvPr/>
        </p:nvSpPr>
        <p:spPr>
          <a:xfrm>
            <a:off x="0" y="4994564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Ashley Cahill</a:t>
            </a:r>
          </a:p>
          <a:p>
            <a:pPr algn="ctr"/>
            <a:r>
              <a:rPr lang="en-GB" sz="2800" dirty="0">
                <a:hlinkClick r:id="rId2"/>
              </a:rPr>
              <a:t>ashley.cahill@tus.ie</a:t>
            </a:r>
            <a:endParaRPr lang="en-GB" sz="2800" dirty="0"/>
          </a:p>
          <a:p>
            <a:pPr algn="ctr"/>
            <a:r>
              <a:rPr lang="en-GB" sz="2800" dirty="0"/>
              <a:t>Y205</a:t>
            </a:r>
            <a:endParaRPr lang="en-IE" sz="2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6BBE9AF-7C52-738A-598F-A5E096574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97" y="125490"/>
            <a:ext cx="1811813" cy="45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63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Module Content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521355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Introduction (Categories of web sites, Rich Internet  Applications, Web 2.0 technologies)</a:t>
            </a:r>
          </a:p>
          <a:p>
            <a:pPr>
              <a:lnSpc>
                <a:spcPct val="150000"/>
              </a:lnSpc>
            </a:pPr>
            <a:r>
              <a:rPr lang="en-GB" dirty="0"/>
              <a:t>PHP (+ MySQL)</a:t>
            </a:r>
          </a:p>
          <a:p>
            <a:pPr>
              <a:lnSpc>
                <a:spcPct val="150000"/>
              </a:lnSpc>
            </a:pPr>
            <a:r>
              <a:rPr lang="en-GB" dirty="0"/>
              <a:t>Restful Web Service with PHP</a:t>
            </a:r>
          </a:p>
          <a:p>
            <a:pPr>
              <a:lnSpc>
                <a:spcPct val="150000"/>
              </a:lnSpc>
            </a:pPr>
            <a:r>
              <a:rPr lang="en-GB" dirty="0"/>
              <a:t>Automated Testing REST API with Postman</a:t>
            </a:r>
          </a:p>
          <a:p>
            <a:pPr>
              <a:lnSpc>
                <a:spcPct val="150000"/>
              </a:lnSpc>
            </a:pPr>
            <a:r>
              <a:rPr lang="en-GB" dirty="0"/>
              <a:t>DOM Scripting</a:t>
            </a:r>
          </a:p>
          <a:p>
            <a:pPr>
              <a:lnSpc>
                <a:spcPct val="150000"/>
              </a:lnSpc>
            </a:pPr>
            <a:r>
              <a:rPr lang="en-GB" dirty="0"/>
              <a:t>AJAX</a:t>
            </a:r>
          </a:p>
          <a:p>
            <a:pPr>
              <a:lnSpc>
                <a:spcPct val="150000"/>
              </a:lnSpc>
            </a:pPr>
            <a:r>
              <a:rPr lang="en-GB" dirty="0"/>
              <a:t>jQuery</a:t>
            </a:r>
          </a:p>
          <a:p>
            <a:pPr>
              <a:lnSpc>
                <a:spcPct val="150000"/>
              </a:lnSpc>
            </a:pPr>
            <a:r>
              <a:rPr lang="en-GB" dirty="0"/>
              <a:t>Twitter Bootstrap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D521433-C697-312A-A34C-0A75E127B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97" y="125490"/>
            <a:ext cx="1811813" cy="45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70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Assessments 60/40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Final Exam (December)			-	60%</a:t>
            </a:r>
          </a:p>
          <a:p>
            <a:pPr>
              <a:lnSpc>
                <a:spcPct val="150000"/>
              </a:lnSpc>
            </a:pPr>
            <a:r>
              <a:rPr lang="en-GB" dirty="0"/>
              <a:t>Continuous Assessment 			-	40%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Project			-	20%</a:t>
            </a:r>
          </a:p>
          <a:p>
            <a:pPr lvl="2">
              <a:lnSpc>
                <a:spcPct val="150000"/>
              </a:lnSpc>
            </a:pPr>
            <a:r>
              <a:rPr lang="en-GB" dirty="0"/>
              <a:t>Provisional Dates:</a:t>
            </a:r>
          </a:p>
          <a:p>
            <a:pPr lvl="2">
              <a:lnSpc>
                <a:spcPct val="150000"/>
              </a:lnSpc>
            </a:pPr>
            <a:r>
              <a:rPr lang="en-GB" dirty="0"/>
              <a:t>Part 1 (Late October)</a:t>
            </a:r>
          </a:p>
          <a:p>
            <a:pPr lvl="2">
              <a:lnSpc>
                <a:spcPct val="150000"/>
              </a:lnSpc>
            </a:pPr>
            <a:r>
              <a:rPr lang="en-GB" dirty="0"/>
              <a:t>Part 2 (Mid November)</a:t>
            </a:r>
          </a:p>
          <a:p>
            <a:pPr lvl="2">
              <a:lnSpc>
                <a:spcPct val="150000"/>
              </a:lnSpc>
            </a:pPr>
            <a:r>
              <a:rPr lang="en-GB" dirty="0"/>
              <a:t>Part 3 (Late November)</a:t>
            </a:r>
          </a:p>
          <a:p>
            <a:pPr lvl="2">
              <a:lnSpc>
                <a:spcPct val="150000"/>
              </a:lnSpc>
            </a:pP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/>
              <a:t>In Class Coding Exam	-	20%</a:t>
            </a:r>
          </a:p>
          <a:p>
            <a:pPr lvl="2">
              <a:lnSpc>
                <a:spcPct val="150000"/>
              </a:lnSpc>
            </a:pPr>
            <a:r>
              <a:rPr lang="en-GB" dirty="0"/>
              <a:t>Provisional Date: Early December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87CE07-CB81-3264-08F7-DC6AA1895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97" y="125490"/>
            <a:ext cx="1811813" cy="45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5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Moodle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https://moodle.midlands.tus.ie/course/view.php?id=13541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87CE07-CB81-3264-08F7-DC6AA1895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97" y="125490"/>
            <a:ext cx="1811813" cy="45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7493F8-FBBD-46C2-9651-C39C24745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97" y="2425149"/>
            <a:ext cx="11740738" cy="149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1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139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Module Content</vt:lpstr>
      <vt:lpstr>Assessments 60/40</vt:lpstr>
      <vt:lpstr>Moodle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</dc:creator>
  <cp:lastModifiedBy>Ashley Cahill</cp:lastModifiedBy>
  <cp:revision>37</cp:revision>
  <dcterms:created xsi:type="dcterms:W3CDTF">2022-07-07T18:13:36Z</dcterms:created>
  <dcterms:modified xsi:type="dcterms:W3CDTF">2023-09-10T08:31:34Z</dcterms:modified>
</cp:coreProperties>
</file>