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20" r:id="rId3"/>
    <p:sldId id="317" r:id="rId4"/>
    <p:sldId id="319" r:id="rId5"/>
    <p:sldId id="270" r:id="rId6"/>
    <p:sldId id="272" r:id="rId7"/>
    <p:sldId id="271" r:id="rId8"/>
    <p:sldId id="308" r:id="rId9"/>
    <p:sldId id="262" r:id="rId10"/>
    <p:sldId id="263" r:id="rId11"/>
    <p:sldId id="312" r:id="rId12"/>
    <p:sldId id="285" r:id="rId13"/>
    <p:sldId id="294" r:id="rId14"/>
    <p:sldId id="302" r:id="rId15"/>
    <p:sldId id="304" r:id="rId16"/>
    <p:sldId id="265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70760" autoAdjust="0"/>
  </p:normalViewPr>
  <p:slideViewPr>
    <p:cSldViewPr snapToGrid="0">
      <p:cViewPr varScale="1">
        <p:scale>
          <a:sx n="81" d="100"/>
          <a:sy n="81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26C5-E9E1-4D32-B4E8-1E7CD7F45721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DA4F9-57E5-4DFF-9B1E-F0CFF4753A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33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82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344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01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920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385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941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4959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390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02/10/2023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5040"/>
            <a:ext cx="12192000" cy="33250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PHP &amp; MySQL</a:t>
            </a:r>
          </a:p>
          <a:p>
            <a:pPr marL="0" indent="0" algn="ctr">
              <a:buNone/>
            </a:pPr>
            <a:r>
              <a:rPr lang="en-IE" sz="8000" dirty="0"/>
              <a:t>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SELECT Statement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query method with the SELECT statement in a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$query = 'SELECT * FROM </a:t>
            </a:r>
            <a:r>
              <a:rPr lang="en-GB" dirty="0" err="1"/>
              <a:t>car_details</a:t>
            </a:r>
            <a:r>
              <a:rPr lang="en-GB" dirty="0"/>
              <a:t>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$cars = $</a:t>
            </a:r>
            <a:r>
              <a:rPr lang="en-GB" dirty="0" err="1"/>
              <a:t>db</a:t>
            </a:r>
            <a:r>
              <a:rPr lang="en-GB" dirty="0"/>
              <a:t>-&gt;query($query);</a:t>
            </a:r>
            <a:br>
              <a:rPr lang="en-GB" dirty="0"/>
            </a:br>
            <a:endParaRPr lang="en-GB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9A38379E-F522-4897-AC98-D9AF48B34BF0}"/>
              </a:ext>
            </a:extLst>
          </p:cNvPr>
          <p:cNvSpPr/>
          <p:nvPr/>
        </p:nvSpPr>
        <p:spPr>
          <a:xfrm>
            <a:off x="2095500" y="4105216"/>
            <a:ext cx="476250" cy="1276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4A743-32F2-474C-8A86-D75E80F22D4D}"/>
              </a:ext>
            </a:extLst>
          </p:cNvPr>
          <p:cNvSpPr txBox="1"/>
          <p:nvPr/>
        </p:nvSpPr>
        <p:spPr>
          <a:xfrm>
            <a:off x="0" y="538156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dirty="0"/>
              <a:t>$cars is a array storing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378469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SELECT Statement (contd.)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query method with the SELECT statement  as the argument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$cars = $</a:t>
            </a:r>
            <a:r>
              <a:rPr lang="en-GB" dirty="0" err="1"/>
              <a:t>db</a:t>
            </a:r>
            <a:r>
              <a:rPr lang="en-GB" dirty="0"/>
              <a:t>-&gt;query('SELECT * FROM </a:t>
            </a:r>
            <a:r>
              <a:rPr lang="en-GB" dirty="0" err="1"/>
              <a:t>car_details</a:t>
            </a:r>
            <a:r>
              <a:rPr lang="en-GB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5333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PHP Arrays – Displaying A </a:t>
            </a:r>
            <a:r>
              <a:rPr lang="en-GB" b="1" dirty="0" err="1"/>
              <a:t>Resultset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670754"/>
          </a:xfrm>
        </p:spPr>
        <p:txBody>
          <a:bodyPr>
            <a:normAutofit/>
          </a:bodyPr>
          <a:lstStyle/>
          <a:p>
            <a:pPr marL="27432" algn="l" fontAlgn="t">
              <a:lnSpc>
                <a:spcPct val="150000"/>
              </a:lnSpc>
              <a:spcBef>
                <a:spcPts val="204"/>
              </a:spcBef>
              <a:spcAft>
                <a:spcPts val="0"/>
              </a:spcAft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Syntax for the </a:t>
            </a:r>
            <a:r>
              <a:rPr lang="en-GB" b="1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foreach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statement  that works better within PHP tags</a:t>
            </a:r>
          </a:p>
          <a:p>
            <a:pPr marL="0" indent="0" algn="l" fontAlgn="t">
              <a:lnSpc>
                <a:spcPct val="15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</a:t>
            </a:r>
            <a:r>
              <a:rPr lang="en-GB" b="1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&lt;?php foreach ($array as $value) : ?&gt;</a:t>
            </a:r>
          </a:p>
          <a:p>
            <a:pPr marL="0" indent="0" algn="l" fontAlgn="t">
              <a:lnSpc>
                <a:spcPct val="15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&lt;tr&gt;</a:t>
            </a:r>
          </a:p>
          <a:p>
            <a:pPr marL="0" indent="0" fontAlgn="t">
              <a:lnSpc>
                <a:spcPct val="150000"/>
              </a:lnSpc>
              <a:spcBef>
                <a:spcPts val="204"/>
              </a:spcBef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&lt;td&gt;&lt;?php echo </a:t>
            </a: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$value[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‘&lt;fieldname&gt;']; ?&gt;&lt;/td&gt;</a:t>
            </a:r>
          </a:p>
          <a:p>
            <a:pPr marL="0" indent="0" fontAlgn="t">
              <a:lnSpc>
                <a:spcPct val="150000"/>
              </a:lnSpc>
              <a:spcBef>
                <a:spcPts val="204"/>
              </a:spcBef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&lt;td&gt;&lt;?php echo </a:t>
            </a: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$value['&lt;fieldname&gt;']; 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?&gt;&lt;/td&gt;</a:t>
            </a:r>
          </a:p>
          <a:p>
            <a:pPr marL="0" indent="0" fontAlgn="t">
              <a:lnSpc>
                <a:spcPct val="150000"/>
              </a:lnSpc>
              <a:spcBef>
                <a:spcPts val="204"/>
              </a:spcBef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	&lt;td&gt;&lt;?php echo </a:t>
            </a:r>
            <a:r>
              <a:rPr lang="en-GB" spc="-5" dirty="0">
                <a:solidFill>
                  <a:srgbClr val="000000"/>
                </a:solidFill>
                <a:cs typeface="Arial" panose="020B0604020202020204" pitchFamily="34" charset="0"/>
              </a:rPr>
              <a:t>$value['&lt;fieldname&gt;']; </a:t>
            </a: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?&gt;&lt;/td&gt;</a:t>
            </a:r>
          </a:p>
          <a:p>
            <a:pPr marL="0" indent="0" algn="l" fontAlgn="t">
              <a:lnSpc>
                <a:spcPct val="15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	&lt;/tr&gt;</a:t>
            </a:r>
          </a:p>
          <a:p>
            <a:pPr marL="0" indent="0" algn="l" fontAlgn="t">
              <a:lnSpc>
                <a:spcPct val="15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GB" b="1" i="0" u="none" strike="noStrike" spc="-5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&lt;?php end foreach; ?&gt;</a:t>
            </a:r>
          </a:p>
          <a:p>
            <a:pPr marL="0" indent="0" algn="l" fontAlgn="t">
              <a:lnSpc>
                <a:spcPct val="150000"/>
              </a:lnSpc>
              <a:spcBef>
                <a:spcPts val="204"/>
              </a:spcBef>
              <a:spcAft>
                <a:spcPts val="0"/>
              </a:spcAft>
              <a:buNone/>
            </a:pPr>
            <a:endParaRPr lang="en-GB" i="0" u="none" strike="noStrike" spc="-5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5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Create a PHP file named “</a:t>
            </a:r>
            <a:r>
              <a:rPr lang="en-GB" dirty="0" err="1"/>
              <a:t>car_details.php</a:t>
            </a:r>
            <a:r>
              <a:rPr lang="en-GB" dirty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/>
              <a:t>Add code to include the file “</a:t>
            </a:r>
            <a:r>
              <a:rPr lang="en-GB" dirty="0" err="1"/>
              <a:t>connect.php</a:t>
            </a:r>
            <a:r>
              <a:rPr lang="en-GB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this file is not found, the code should not continue</a:t>
            </a:r>
          </a:p>
          <a:p>
            <a:pPr>
              <a:lnSpc>
                <a:spcPct val="150000"/>
              </a:lnSpc>
            </a:pPr>
            <a:r>
              <a:rPr lang="en-GB" dirty="0"/>
              <a:t>Add code to Select all the records from the </a:t>
            </a:r>
            <a:r>
              <a:rPr lang="en-GB" dirty="0" err="1"/>
              <a:t>car_details</a:t>
            </a:r>
            <a:r>
              <a:rPr lang="en-GB" dirty="0"/>
              <a:t> table</a:t>
            </a:r>
          </a:p>
          <a:p>
            <a:pPr>
              <a:lnSpc>
                <a:spcPct val="150000"/>
              </a:lnSpc>
            </a:pPr>
            <a:r>
              <a:rPr lang="en-GB" dirty="0"/>
              <a:t>Add HTML to the page to display the output in a table</a:t>
            </a:r>
          </a:p>
          <a:p>
            <a:pPr>
              <a:lnSpc>
                <a:spcPct val="150000"/>
              </a:lnSpc>
            </a:pPr>
            <a:r>
              <a:rPr lang="en-GB" dirty="0"/>
              <a:t>Use foreach to loop through the </a:t>
            </a:r>
            <a:r>
              <a:rPr lang="en-GB" dirty="0" err="1"/>
              <a:t>recordset</a:t>
            </a:r>
            <a:r>
              <a:rPr lang="en-GB" dirty="0"/>
              <a:t> and display each record as a row on table.</a:t>
            </a:r>
          </a:p>
        </p:txBody>
      </p:sp>
    </p:spTree>
    <p:extLst>
      <p:ext uri="{BB962C8B-B14F-4D97-AF65-F5344CB8AC3E}">
        <p14:creationId xmlns:p14="http://schemas.microsoft.com/office/powerpoint/2010/main" val="395285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2CA7E1-2B57-4BBF-895C-FE648CE3510A}"/>
              </a:ext>
            </a:extLst>
          </p:cNvPr>
          <p:cNvSpPr txBox="1"/>
          <p:nvPr/>
        </p:nvSpPr>
        <p:spPr>
          <a:xfrm>
            <a:off x="0" y="143435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/>
              <a:t>&lt;?php	</a:t>
            </a:r>
          </a:p>
          <a:p>
            <a:r>
              <a:rPr lang="en-IE" sz="2200" dirty="0"/>
              <a:t>	</a:t>
            </a:r>
            <a:r>
              <a:rPr lang="en-IE" sz="2200" dirty="0" err="1"/>
              <a:t>require_once</a:t>
            </a:r>
            <a:r>
              <a:rPr lang="en-IE" sz="2200" dirty="0"/>
              <a:t>('</a:t>
            </a:r>
            <a:r>
              <a:rPr lang="en-IE" sz="2200" dirty="0" err="1"/>
              <a:t>connect.php</a:t>
            </a:r>
            <a:r>
              <a:rPr lang="en-IE" sz="2200" dirty="0"/>
              <a:t>');</a:t>
            </a:r>
          </a:p>
          <a:p>
            <a:r>
              <a:rPr lang="en-IE" sz="2200" dirty="0"/>
              <a:t>	$query='SELECT * FROM </a:t>
            </a:r>
            <a:r>
              <a:rPr lang="en-IE" sz="2200" dirty="0" err="1"/>
              <a:t>car_details</a:t>
            </a:r>
            <a:r>
              <a:rPr lang="en-IE" sz="2200" dirty="0"/>
              <a:t>';</a:t>
            </a:r>
          </a:p>
          <a:p>
            <a:r>
              <a:rPr lang="en-IE" sz="2200" dirty="0"/>
              <a:t>	$cars= $</a:t>
            </a:r>
            <a:r>
              <a:rPr lang="en-IE" sz="2200" dirty="0" err="1"/>
              <a:t>db</a:t>
            </a:r>
            <a:r>
              <a:rPr lang="en-IE" sz="2200" dirty="0"/>
              <a:t>-&gt;query($query);  //$cars contains </a:t>
            </a:r>
            <a:r>
              <a:rPr lang="en-IE" sz="2200" dirty="0" err="1"/>
              <a:t>resultset</a:t>
            </a:r>
            <a:endParaRPr lang="en-IE" sz="2200" dirty="0"/>
          </a:p>
          <a:p>
            <a:r>
              <a:rPr lang="en-IE" sz="2200" dirty="0"/>
              <a:t>?&gt;</a:t>
            </a:r>
          </a:p>
          <a:p>
            <a:r>
              <a:rPr lang="en-IE" sz="2200" dirty="0"/>
              <a:t>&lt;HTML&gt;</a:t>
            </a:r>
          </a:p>
          <a:p>
            <a:r>
              <a:rPr lang="en-IE" sz="2200" dirty="0"/>
              <a:t>&lt;HEAD&gt;&lt;TITLE&gt;Car Details&lt;/TITLE&gt;&lt;/HEAD&gt;</a:t>
            </a:r>
          </a:p>
          <a:p>
            <a:r>
              <a:rPr lang="en-IE" sz="2200" dirty="0"/>
              <a:t>&lt;BODY&gt;	</a:t>
            </a:r>
          </a:p>
          <a:p>
            <a:r>
              <a:rPr lang="en-IE" sz="2200" dirty="0"/>
              <a:t>	&lt;h2&gt;Car List&lt;/h2&gt;</a:t>
            </a:r>
          </a:p>
          <a:p>
            <a:r>
              <a:rPr lang="en-IE" sz="2200" dirty="0"/>
              <a:t>            		&lt;table&gt; &lt;tr&gt; &lt;</a:t>
            </a:r>
            <a:r>
              <a:rPr lang="en-IE" sz="2200" dirty="0" err="1"/>
              <a:t>th</a:t>
            </a:r>
            <a:r>
              <a:rPr lang="en-IE" sz="2200" dirty="0"/>
              <a:t>&gt;Identity&lt;/</a:t>
            </a:r>
            <a:r>
              <a:rPr lang="en-IE" sz="2200" dirty="0" err="1"/>
              <a:t>th</a:t>
            </a:r>
            <a:r>
              <a:rPr lang="en-IE" sz="2200" dirty="0"/>
              <a:t>&gt; &lt;</a:t>
            </a:r>
            <a:r>
              <a:rPr lang="en-IE" sz="2200" dirty="0" err="1"/>
              <a:t>th</a:t>
            </a:r>
            <a:r>
              <a:rPr lang="en-IE" sz="2200" dirty="0"/>
              <a:t>&gt;Make&lt;/</a:t>
            </a:r>
            <a:r>
              <a:rPr lang="en-IE" sz="2200" dirty="0" err="1"/>
              <a:t>th</a:t>
            </a:r>
            <a:r>
              <a:rPr lang="en-IE" sz="2200" dirty="0"/>
              <a:t>&gt;  &lt;</a:t>
            </a:r>
            <a:r>
              <a:rPr lang="en-IE" sz="2200" dirty="0" err="1"/>
              <a:t>th</a:t>
            </a:r>
            <a:r>
              <a:rPr lang="en-IE" sz="2200" dirty="0"/>
              <a:t>&gt;Model&lt;/</a:t>
            </a:r>
            <a:r>
              <a:rPr lang="en-IE" sz="2200" dirty="0" err="1"/>
              <a:t>th</a:t>
            </a:r>
            <a:r>
              <a:rPr lang="en-IE" sz="2200" dirty="0"/>
              <a:t>&gt;&lt;/tr&gt;</a:t>
            </a:r>
          </a:p>
          <a:p>
            <a:r>
              <a:rPr lang="en-IE" sz="2200" dirty="0"/>
              <a:t>            			&lt;?php foreach ($cars as $car) : ?&gt;</a:t>
            </a:r>
          </a:p>
          <a:p>
            <a:r>
              <a:rPr lang="en-IE" sz="2200" dirty="0"/>
              <a:t>                		&lt;tr&gt;</a:t>
            </a:r>
          </a:p>
          <a:p>
            <a:r>
              <a:rPr lang="en-IE" sz="2200" dirty="0"/>
              <a:t>                    			&lt;td&gt;&lt;?php echo $car['id']; ?&gt;&lt;/td&gt;</a:t>
            </a:r>
          </a:p>
          <a:p>
            <a:r>
              <a:rPr lang="en-IE" sz="2200" dirty="0"/>
              <a:t>                  			&lt;td&gt;&lt;?php echo $car['make']; ?&gt;&lt;/td&gt;</a:t>
            </a:r>
          </a:p>
          <a:p>
            <a:r>
              <a:rPr lang="en-IE" sz="2200" dirty="0"/>
              <a:t>                    			&lt;td&gt;&lt;?php echo $car['model']; ?&gt;&lt;/td&gt;</a:t>
            </a:r>
          </a:p>
          <a:p>
            <a:r>
              <a:rPr lang="en-IE" sz="2200" dirty="0"/>
              <a:t>                		&lt;/tr&gt;</a:t>
            </a:r>
          </a:p>
          <a:p>
            <a:r>
              <a:rPr lang="en-IE" sz="2200" dirty="0"/>
              <a:t>            			&lt;?php </a:t>
            </a:r>
            <a:r>
              <a:rPr lang="en-IE" sz="2200" dirty="0" err="1"/>
              <a:t>endforeach</a:t>
            </a:r>
            <a:r>
              <a:rPr lang="en-IE" sz="2200" dirty="0"/>
              <a:t>; ?&gt;</a:t>
            </a:r>
          </a:p>
          <a:p>
            <a:r>
              <a:rPr lang="en-IE" sz="2200" dirty="0"/>
              <a:t>            		&lt;/table&gt;</a:t>
            </a:r>
          </a:p>
          <a:p>
            <a:r>
              <a:rPr lang="en-IE" sz="2200" dirty="0"/>
              <a:t>&lt;/BODY&gt;</a:t>
            </a:r>
          </a:p>
          <a:p>
            <a:r>
              <a:rPr lang="en-IE" sz="2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0582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INSERT Statement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 method of the PDO class  for modifying the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exec($</a:t>
            </a:r>
            <a:r>
              <a:rPr lang="en-GB" dirty="0" err="1"/>
              <a:t>sql_statement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53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Executing INSERT Statement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187246"/>
            <a:ext cx="12066494" cy="554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How to execute an INSERT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$make = ‘Toyota’;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$model = ‘Starlet’;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$query = </a:t>
            </a:r>
            <a:r>
              <a:rPr lang="en-IE" dirty="0"/>
              <a:t>"INSERT INTO </a:t>
            </a:r>
            <a:r>
              <a:rPr lang="en-IE" dirty="0" err="1"/>
              <a:t>car_details</a:t>
            </a:r>
            <a:r>
              <a:rPr lang="en-IE" dirty="0"/>
              <a:t> (make, model) </a:t>
            </a:r>
            <a:br>
              <a:rPr lang="en-IE" dirty="0"/>
            </a:br>
            <a:r>
              <a:rPr lang="en-IE" dirty="0"/>
              <a:t>								 VALUES ('$make', '$model')”;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insert_count</a:t>
            </a:r>
            <a:r>
              <a:rPr lang="en-GB" dirty="0"/>
              <a:t> = $</a:t>
            </a:r>
            <a:r>
              <a:rPr lang="en-GB" dirty="0" err="1"/>
              <a:t>db</a:t>
            </a:r>
            <a:r>
              <a:rPr lang="en-GB" dirty="0"/>
              <a:t>-&gt;exec($query);</a:t>
            </a:r>
          </a:p>
        </p:txBody>
      </p:sp>
    </p:spTree>
    <p:extLst>
      <p:ext uri="{BB962C8B-B14F-4D97-AF65-F5344CB8AC3E}">
        <p14:creationId xmlns:p14="http://schemas.microsoft.com/office/powerpoint/2010/main" val="220137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 - INSERT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187246"/>
            <a:ext cx="12066494" cy="55452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Write a PHP file named “</a:t>
            </a:r>
            <a:r>
              <a:rPr lang="en-GB" dirty="0" err="1"/>
              <a:t>add_car_form.php</a:t>
            </a:r>
            <a:r>
              <a:rPr lang="en-GB" dirty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/>
              <a:t>The file should contain HTML code with a Form </a:t>
            </a:r>
          </a:p>
          <a:p>
            <a:pPr>
              <a:lnSpc>
                <a:spcPct val="150000"/>
              </a:lnSpc>
            </a:pPr>
            <a:r>
              <a:rPr lang="en-GB" dirty="0"/>
              <a:t>The Form should have 2 labels: Make, Model and 2 input text boxes</a:t>
            </a:r>
          </a:p>
          <a:p>
            <a:pPr>
              <a:lnSpc>
                <a:spcPct val="150000"/>
              </a:lnSpc>
            </a:pPr>
            <a:r>
              <a:rPr lang="en-GB" dirty="0"/>
              <a:t>The Form should use the POST method to send the variables to another php file/page named “</a:t>
            </a:r>
            <a:r>
              <a:rPr lang="en-GB" dirty="0" err="1"/>
              <a:t>add_car.php</a:t>
            </a:r>
            <a:r>
              <a:rPr lang="en-GB" dirty="0"/>
              <a:t>”</a:t>
            </a:r>
          </a:p>
          <a:p>
            <a:pPr>
              <a:lnSpc>
                <a:spcPct val="150000"/>
              </a:lnSpc>
            </a:pPr>
            <a:r>
              <a:rPr lang="en-GB" dirty="0"/>
              <a:t>“</a:t>
            </a:r>
            <a:r>
              <a:rPr lang="en-GB" dirty="0" err="1"/>
              <a:t>add_car.php</a:t>
            </a:r>
            <a:r>
              <a:rPr lang="en-GB" dirty="0"/>
              <a:t>” should require the </a:t>
            </a:r>
            <a:r>
              <a:rPr lang="en-GB" dirty="0" err="1"/>
              <a:t>connect.php</a:t>
            </a:r>
            <a:r>
              <a:rPr lang="en-GB" dirty="0"/>
              <a:t> file</a:t>
            </a:r>
          </a:p>
          <a:p>
            <a:pPr>
              <a:lnSpc>
                <a:spcPct val="150000"/>
              </a:lnSpc>
            </a:pPr>
            <a:r>
              <a:rPr lang="en-GB" dirty="0"/>
              <a:t>It will read on the Make and Model sent by POST</a:t>
            </a:r>
          </a:p>
          <a:p>
            <a:pPr>
              <a:lnSpc>
                <a:spcPct val="150000"/>
              </a:lnSpc>
            </a:pPr>
            <a:r>
              <a:rPr lang="en-GB" dirty="0"/>
              <a:t>It will create a string variable with the SQL to insert the new record into the </a:t>
            </a:r>
            <a:r>
              <a:rPr lang="en-GB" dirty="0" err="1"/>
              <a:t>car_details</a:t>
            </a:r>
            <a:r>
              <a:rPr lang="en-GB" dirty="0"/>
              <a:t> database</a:t>
            </a:r>
          </a:p>
          <a:p>
            <a:pPr>
              <a:lnSpc>
                <a:spcPct val="150000"/>
              </a:lnSpc>
            </a:pPr>
            <a:r>
              <a:rPr lang="en-GB" dirty="0"/>
              <a:t>It will execute the query</a:t>
            </a:r>
          </a:p>
          <a:p>
            <a:pPr>
              <a:lnSpc>
                <a:spcPct val="150000"/>
              </a:lnSpc>
            </a:pPr>
            <a:r>
              <a:rPr lang="en-GB" dirty="0"/>
              <a:t>Finally, it will include the “</a:t>
            </a:r>
            <a:r>
              <a:rPr lang="en-GB" dirty="0" err="1"/>
              <a:t>car_details</a:t>
            </a:r>
            <a:r>
              <a:rPr lang="en-GB" dirty="0"/>
              <a:t>” file to display the results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4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Common Issues With Connect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$</a:t>
            </a:r>
            <a:r>
              <a:rPr lang="en-GB" sz="4000" dirty="0" err="1"/>
              <a:t>dsn</a:t>
            </a:r>
            <a:r>
              <a:rPr lang="en-GB" sz="4000" dirty="0"/>
              <a:t>='</a:t>
            </a:r>
            <a:r>
              <a:rPr lang="en-GB" sz="4000" dirty="0" err="1"/>
              <a:t>mysql:host</a:t>
            </a:r>
            <a:r>
              <a:rPr lang="en-GB" sz="4000" dirty="0"/>
              <a:t>=127.0.0.1:3307;dbname=cars';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E1ECECA-112A-45C7-9C6C-42A83909D96D}"/>
              </a:ext>
            </a:extLst>
          </p:cNvPr>
          <p:cNvSpPr/>
          <p:nvPr/>
        </p:nvSpPr>
        <p:spPr>
          <a:xfrm>
            <a:off x="7315200" y="2695516"/>
            <a:ext cx="476250" cy="1276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404CF-9E4D-42EB-BCCF-D59C7F18925A}"/>
              </a:ext>
            </a:extLst>
          </p:cNvPr>
          <p:cNvSpPr txBox="1"/>
          <p:nvPr/>
        </p:nvSpPr>
        <p:spPr>
          <a:xfrm>
            <a:off x="5372100" y="4243417"/>
            <a:ext cx="4362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Incorrect Port</a:t>
            </a:r>
          </a:p>
        </p:txBody>
      </p:sp>
    </p:spTree>
    <p:extLst>
      <p:ext uri="{BB962C8B-B14F-4D97-AF65-F5344CB8AC3E}">
        <p14:creationId xmlns:p14="http://schemas.microsoft.com/office/powerpoint/2010/main" val="111407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Common Issues With Connect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$</a:t>
            </a:r>
            <a:r>
              <a:rPr lang="en-GB" sz="4000" dirty="0" err="1"/>
              <a:t>dsn</a:t>
            </a:r>
            <a:r>
              <a:rPr lang="en-GB" sz="4000" dirty="0"/>
              <a:t>='</a:t>
            </a:r>
            <a:r>
              <a:rPr lang="en-GB" sz="4000" dirty="0" err="1"/>
              <a:t>mysql:host</a:t>
            </a:r>
            <a:r>
              <a:rPr lang="en-GB" sz="4000" dirty="0"/>
              <a:t>=127.0.0.1:3307;dbname=cars';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E1ECECA-112A-45C7-9C6C-42A83909D96D}"/>
              </a:ext>
            </a:extLst>
          </p:cNvPr>
          <p:cNvSpPr/>
          <p:nvPr/>
        </p:nvSpPr>
        <p:spPr>
          <a:xfrm>
            <a:off x="6743700" y="2724944"/>
            <a:ext cx="476250" cy="1276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404CF-9E4D-42EB-BCCF-D59C7F18925A}"/>
              </a:ext>
            </a:extLst>
          </p:cNvPr>
          <p:cNvSpPr txBox="1"/>
          <p:nvPr/>
        </p:nvSpPr>
        <p:spPr>
          <a:xfrm>
            <a:off x="3581400" y="4243417"/>
            <a:ext cx="832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Port listed as part of IP Address</a:t>
            </a:r>
            <a:br>
              <a:rPr lang="en-IE" sz="4800" b="1" dirty="0"/>
            </a:br>
            <a:r>
              <a:rPr lang="en-IE" sz="4800" b="1" dirty="0"/>
              <a:t>127.0.0.1.3307</a:t>
            </a:r>
            <a:br>
              <a:rPr lang="en-IE" sz="4800" b="1" dirty="0"/>
            </a:br>
            <a:r>
              <a:rPr lang="en-IE" sz="4800" b="1" dirty="0"/>
              <a:t>127.0.0.1:3307</a:t>
            </a:r>
            <a:br>
              <a:rPr lang="en-IE" sz="4800" b="1" dirty="0"/>
            </a:br>
            <a:endParaRPr lang="en-IE" sz="4800" b="1" dirty="0"/>
          </a:p>
        </p:txBody>
      </p:sp>
    </p:spTree>
    <p:extLst>
      <p:ext uri="{BB962C8B-B14F-4D97-AF65-F5344CB8AC3E}">
        <p14:creationId xmlns:p14="http://schemas.microsoft.com/office/powerpoint/2010/main" val="16586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Common Issues With Connect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$password = '';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E1ECECA-112A-45C7-9C6C-42A83909D96D}"/>
              </a:ext>
            </a:extLst>
          </p:cNvPr>
          <p:cNvSpPr/>
          <p:nvPr/>
        </p:nvSpPr>
        <p:spPr>
          <a:xfrm>
            <a:off x="3790950" y="2724944"/>
            <a:ext cx="476250" cy="1276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404CF-9E4D-42EB-BCCF-D59C7F18925A}"/>
              </a:ext>
            </a:extLst>
          </p:cNvPr>
          <p:cNvSpPr txBox="1"/>
          <p:nvPr/>
        </p:nvSpPr>
        <p:spPr>
          <a:xfrm>
            <a:off x="1847850" y="4069616"/>
            <a:ext cx="910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Password set as </a:t>
            </a:r>
            <a:r>
              <a:rPr lang="en-GB" sz="4800" dirty="0"/>
              <a:t>''</a:t>
            </a:r>
            <a:r>
              <a:rPr lang="en-IE" sz="4800" b="1" dirty="0"/>
              <a:t> instead of </a:t>
            </a:r>
            <a:r>
              <a:rPr lang="en-GB" sz="4800" dirty="0"/>
              <a:t>''</a:t>
            </a:r>
            <a:endParaRPr lang="en-IE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C8712-B675-4685-A9E1-B88467109D81}"/>
              </a:ext>
            </a:extLst>
          </p:cNvPr>
          <p:cNvSpPr txBox="1"/>
          <p:nvPr/>
        </p:nvSpPr>
        <p:spPr>
          <a:xfrm>
            <a:off x="1466850" y="501179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b="1" dirty="0"/>
              <a:t>Double Quote instead of 2 single quotes</a:t>
            </a:r>
          </a:p>
        </p:txBody>
      </p:sp>
    </p:spTree>
    <p:extLst>
      <p:ext uri="{BB962C8B-B14F-4D97-AF65-F5344CB8AC3E}">
        <p14:creationId xmlns:p14="http://schemas.microsoft.com/office/powerpoint/2010/main" val="326359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Exception Handling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try/catch</a:t>
            </a:r>
          </a:p>
          <a:p>
            <a:pPr>
              <a:lnSpc>
                <a:spcPct val="150000"/>
              </a:lnSpc>
            </a:pPr>
            <a:r>
              <a:rPr lang="en-GB" dirty="0"/>
              <a:t>The syntax for a try/catch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try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	// statements that might throw an exception</a:t>
            </a:r>
            <a:br>
              <a:rPr lang="en-GB" dirty="0"/>
            </a:br>
            <a:r>
              <a:rPr lang="en-GB" dirty="0"/>
              <a:t>		} catch (</a:t>
            </a:r>
            <a:r>
              <a:rPr lang="en-GB" dirty="0" err="1"/>
              <a:t>ExceptionClass</a:t>
            </a:r>
            <a:r>
              <a:rPr lang="en-GB" dirty="0"/>
              <a:t> $</a:t>
            </a:r>
            <a:r>
              <a:rPr lang="en-GB" dirty="0" err="1"/>
              <a:t>exception_name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		// statements that handle the exception</a:t>
            </a:r>
            <a:br>
              <a:rPr lang="en-GB" dirty="0"/>
            </a:br>
            <a:r>
              <a:rPr lang="en-GB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091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Exception Handling – Any Exception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How to handle any type of exception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try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// statements that might throw an exception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} catch (Exception $e)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	$</a:t>
            </a:r>
            <a:r>
              <a:rPr lang="en-GB" sz="2400" dirty="0" err="1"/>
              <a:t>error_message</a:t>
            </a:r>
            <a:r>
              <a:rPr lang="en-GB" sz="2400" dirty="0"/>
              <a:t> = $e-&gt;</a:t>
            </a:r>
            <a:r>
              <a:rPr lang="en-GB" sz="2400" dirty="0" err="1"/>
              <a:t>getMessage</a:t>
            </a:r>
            <a:r>
              <a:rPr lang="en-GB" sz="2400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	echo "&lt;p&gt;Error message: $</a:t>
            </a:r>
            <a:r>
              <a:rPr lang="en-GB" sz="2400" dirty="0" err="1"/>
              <a:t>error_message</a:t>
            </a:r>
            <a:r>
              <a:rPr lang="en-GB" sz="2400" dirty="0"/>
              <a:t> &lt;/p&gt;";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0933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PDO Exception Handling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How to handle a PDO exception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try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$</a:t>
            </a:r>
            <a:r>
              <a:rPr lang="en-GB" sz="2000" dirty="0" err="1"/>
              <a:t>db</a:t>
            </a:r>
            <a:r>
              <a:rPr lang="en-GB" sz="2000" dirty="0"/>
              <a:t> = new PDO($</a:t>
            </a:r>
            <a:r>
              <a:rPr lang="en-GB" sz="2000" dirty="0" err="1"/>
              <a:t>dsn</a:t>
            </a:r>
            <a:r>
              <a:rPr lang="en-GB" sz="2000" dirty="0"/>
              <a:t>, $username, $password);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echo '&lt;p&gt;You are connected to the database!&lt;/p&gt;’;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} catch (</a:t>
            </a:r>
            <a:r>
              <a:rPr lang="en-GB" sz="2000" dirty="0" err="1"/>
              <a:t>PDOException</a:t>
            </a:r>
            <a:r>
              <a:rPr lang="en-GB" sz="2000" dirty="0"/>
              <a:t> $e)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$</a:t>
            </a:r>
            <a:r>
              <a:rPr lang="en-GB" sz="2000" dirty="0" err="1"/>
              <a:t>error_message</a:t>
            </a:r>
            <a:r>
              <a:rPr lang="en-GB" sz="2000" dirty="0"/>
              <a:t> = $e-&gt;</a:t>
            </a:r>
            <a:r>
              <a:rPr lang="en-GB" sz="2000" dirty="0" err="1"/>
              <a:t>getMessage</a:t>
            </a:r>
            <a:r>
              <a:rPr lang="en-GB" sz="2000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	echo "&lt;p&gt;An error occurred while connecting to  the database: $</a:t>
            </a:r>
            <a:r>
              <a:rPr lang="en-GB" sz="2000" dirty="0" err="1"/>
              <a:t>error_message</a:t>
            </a:r>
            <a:r>
              <a:rPr lang="en-GB" sz="2000" dirty="0"/>
              <a:t> &lt;/p&gt;";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36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Lab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Add exception handling to the php file used to connect to the database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On successful connection, display “Connected To Database”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If error display the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52965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SELECT Statement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Query method of the PDO class for executing a SELECT statement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$</a:t>
            </a:r>
            <a:r>
              <a:rPr lang="en-GB" dirty="0" err="1"/>
              <a:t>PDO_object</a:t>
            </a:r>
            <a:r>
              <a:rPr lang="en-GB" dirty="0"/>
              <a:t>-&gt;query($</a:t>
            </a:r>
            <a:r>
              <a:rPr lang="en-GB" dirty="0" err="1"/>
              <a:t>select_statement</a:t>
            </a:r>
            <a:r>
              <a:rPr lang="en-GB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4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1017</Words>
  <Application>Microsoft Office PowerPoint</Application>
  <PresentationFormat>Widescreen</PresentationFormat>
  <Paragraphs>116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Common Issues With Connect</vt:lpstr>
      <vt:lpstr>Common Issues With Connect</vt:lpstr>
      <vt:lpstr>Common Issues With Connect</vt:lpstr>
      <vt:lpstr>Exception Handling</vt:lpstr>
      <vt:lpstr>Exception Handling – Any Exception</vt:lpstr>
      <vt:lpstr>PDO Exception Handling</vt:lpstr>
      <vt:lpstr>Lab</vt:lpstr>
      <vt:lpstr>SELECT Statement</vt:lpstr>
      <vt:lpstr>SELECT Statement (contd.)</vt:lpstr>
      <vt:lpstr>SELECT Statement (contd.)</vt:lpstr>
      <vt:lpstr>PHP Arrays – Displaying A Resultset</vt:lpstr>
      <vt:lpstr>Lab</vt:lpstr>
      <vt:lpstr>PowerPoint Presentation</vt:lpstr>
      <vt:lpstr>INSERT Statement</vt:lpstr>
      <vt:lpstr>Executing INSERT Statement</vt:lpstr>
      <vt:lpstr>Lab - INSERT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120</cp:revision>
  <dcterms:created xsi:type="dcterms:W3CDTF">2022-07-07T18:13:36Z</dcterms:created>
  <dcterms:modified xsi:type="dcterms:W3CDTF">2023-10-02T07:46:57Z</dcterms:modified>
</cp:coreProperties>
</file>