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19" autoAdjust="0"/>
  </p:normalViewPr>
  <p:slideViewPr>
    <p:cSldViewPr snapToGrid="0">
      <p:cViewPr varScale="1">
        <p:scale>
          <a:sx n="97" d="100"/>
          <a:sy n="97" d="100"/>
        </p:scale>
        <p:origin x="48"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3/18/2021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3/18/2021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3/18/2021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3/18/2021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3/18/2021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071556"/>
            <a:ext cx="4775075" cy="1630907"/>
          </a:xfrm>
        </p:spPr>
        <p:txBody>
          <a:bodyPr>
            <a:normAutofit/>
          </a:bodyPr>
          <a:lstStyle/>
          <a:p>
            <a:pPr marL="0" marR="0" algn="ctr">
              <a:lnSpc>
                <a:spcPct val="150000"/>
              </a:lnSpc>
              <a:spcBef>
                <a:spcPts val="0"/>
              </a:spcBef>
              <a:spcAft>
                <a:spcPts val="800"/>
              </a:spcAft>
            </a:pPr>
            <a:r>
              <a:rPr lang="es-MX" sz="2800" dirty="0">
                <a:effectLst/>
                <a:latin typeface="Arial" panose="020B0604020202020204" pitchFamily="34" charset="0"/>
                <a:ea typeface="Calibri" panose="020F0502020204030204" pitchFamily="34" charset="0"/>
                <a:cs typeface="Times New Roman" panose="02020603050405020304" pitchFamily="18" charset="0"/>
              </a:rPr>
              <a:t>“Salvando el Bosque con Sensores ”</a:t>
            </a:r>
            <a:endParaRPr lang="es-MX"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5994464" y="3593281"/>
            <a:ext cx="4775075" cy="559656"/>
          </a:xfrm>
        </p:spPr>
        <p:txBody>
          <a:bodyPr>
            <a:normAutofit fontScale="25000" lnSpcReduction="20000"/>
          </a:bodyPr>
          <a:lstStyle/>
          <a:p>
            <a:pPr marL="0" marR="0" algn="ctr">
              <a:lnSpc>
                <a:spcPct val="150000"/>
              </a:lnSpc>
              <a:spcBef>
                <a:spcPts val="0"/>
              </a:spcBef>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Equipo 6:</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Diego Montes A00827634</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Ricardo Daniel </a:t>
            </a:r>
            <a:r>
              <a:rPr lang="es-MX" sz="1800" dirty="0" err="1">
                <a:effectLst/>
                <a:latin typeface="Arial" panose="020B0604020202020204" pitchFamily="34" charset="0"/>
                <a:ea typeface="Calibri" panose="020F0502020204030204" pitchFamily="34" charset="0"/>
                <a:cs typeface="Times New Roman" panose="02020603050405020304" pitchFamily="18" charset="0"/>
              </a:rPr>
              <a:t>Eguiarte</a:t>
            </a:r>
            <a:r>
              <a:rPr lang="es-MX" sz="1800" dirty="0">
                <a:effectLst/>
                <a:latin typeface="Arial" panose="020B0604020202020204" pitchFamily="34" charset="0"/>
                <a:ea typeface="Calibri" panose="020F0502020204030204" pitchFamily="34" charset="0"/>
                <a:cs typeface="Times New Roman" panose="02020603050405020304" pitchFamily="18" charset="0"/>
              </a:rPr>
              <a:t> Vega A01283748</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Alberto Orozco Ramos A00831719</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50000"/>
              </a:lnSpc>
              <a:spcBef>
                <a:spcPts val="0"/>
              </a:spcBef>
              <a:spcAft>
                <a:spcPts val="800"/>
              </a:spcAft>
            </a:pPr>
            <a:r>
              <a:rPr lang="es-MX" sz="1800" dirty="0">
                <a:effectLst/>
                <a:latin typeface="Arial" panose="020B0604020202020204" pitchFamily="34" charset="0"/>
                <a:ea typeface="Calibri" panose="020F0502020204030204" pitchFamily="34" charset="0"/>
                <a:cs typeface="Times New Roman" panose="02020603050405020304" pitchFamily="18" charset="0"/>
              </a:rPr>
              <a:t>Francisco Gabriel Alcazar Thompson A00829192</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chor="ctr">
            <a:normAutofit/>
          </a:bodyPr>
          <a:lstStyle/>
          <a:p>
            <a:r>
              <a:rPr lang="en-US" dirty="0"/>
              <a:t>Introduccion</a:t>
            </a:r>
          </a:p>
        </p:txBody>
      </p:sp>
      <p:pic>
        <p:nvPicPr>
          <p:cNvPr id="8" name="Picture 7">
            <a:extLst>
              <a:ext uri="{FF2B5EF4-FFF2-40B4-BE49-F238E27FC236}">
                <a16:creationId xmlns:a16="http://schemas.microsoft.com/office/drawing/2014/main" id="{FC6E1D59-0403-4B4E-BE35-FDFFB74A1D94}"/>
              </a:ext>
            </a:extLst>
          </p:cNvPr>
          <p:cNvPicPr>
            <a:picLocks noChangeAspect="1"/>
          </p:cNvPicPr>
          <p:nvPr/>
        </p:nvPicPr>
        <p:blipFill rotWithShape="1">
          <a:blip r:embed="rId2"/>
          <a:srcRect l="20033" r="16217"/>
          <a:stretch/>
        </p:blipFill>
        <p:spPr>
          <a:xfrm>
            <a:off x="1066800" y="2103120"/>
            <a:ext cx="4663440" cy="3749040"/>
          </a:xfrm>
          <a:prstGeom prst="rect">
            <a:avLst/>
          </a:prstGeom>
          <a:noFill/>
        </p:spPr>
      </p:pic>
      <p:sp>
        <p:nvSpPr>
          <p:cNvPr id="4" name="Content Placeholder 3">
            <a:extLst>
              <a:ext uri="{FF2B5EF4-FFF2-40B4-BE49-F238E27FC236}">
                <a16:creationId xmlns:a16="http://schemas.microsoft.com/office/drawing/2014/main" id="{76822DF0-333E-422C-87F4-2B37ECB6CA0C}"/>
              </a:ext>
            </a:extLst>
          </p:cNvPr>
          <p:cNvSpPr>
            <a:spLocks noGrp="1"/>
          </p:cNvSpPr>
          <p:nvPr>
            <p:ph sz="half" idx="2"/>
          </p:nvPr>
        </p:nvSpPr>
        <p:spPr>
          <a:xfrm>
            <a:off x="6461760" y="2103120"/>
            <a:ext cx="4663440" cy="3749040"/>
          </a:xfrm>
        </p:spPr>
        <p:txBody>
          <a:bodyPr>
            <a:normAutofit/>
          </a:bodyPr>
          <a:lstStyle/>
          <a:p>
            <a:pPr marL="0" indent="0" algn="just">
              <a:lnSpc>
                <a:spcPct val="100000"/>
              </a:lnSpc>
              <a:buNone/>
            </a:pPr>
            <a:r>
              <a:rPr lang="es-MX" sz="1500" dirty="0">
                <a:effectLst/>
              </a:rPr>
              <a:t>Durante la las ultimas décadas se ha visto un impacto antropogénico alrededor del mundo. Uno de estos impactos que más ha dañado el medio ambiente son los incendios forestales. Ahora buscamos encontrar una solución la cual pueda ayudarnos a saber cuándo van a ocurrir este tipo de fenómenos y poder reaccionar más rápida para así tener un planeta mas sano. Si nosotros no actuamos ahora, esto podría salir de control y terminar en una peor situación a la que actualmente estamos viviendo. Es momento de hacer un verdadero cambio por el ben de las siguientes generaciones.</a:t>
            </a:r>
          </a:p>
          <a:p>
            <a:pPr marL="0" indent="0">
              <a:lnSpc>
                <a:spcPct val="100000"/>
              </a:lnSpc>
              <a:buNone/>
            </a:pPr>
            <a:endParaRPr lang="es-MX" sz="1500" dirty="0"/>
          </a:p>
        </p:txBody>
      </p:sp>
    </p:spTree>
    <p:extLst>
      <p:ext uri="{BB962C8B-B14F-4D97-AF65-F5344CB8AC3E}">
        <p14:creationId xmlns:p14="http://schemas.microsoft.com/office/powerpoint/2010/main" val="18324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{815DB9C9-2FD3-4201-84BC-4ADEE2FAEF6F}tf78438558_win32</Template>
  <TotalTime>3</TotalTime>
  <Words>130</Words>
  <Application>Microsoft Office PowerPoint</Application>
  <PresentationFormat>Widescreen</PresentationFormat>
  <Paragraphs>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Century Gothic</vt:lpstr>
      <vt:lpstr>Garamond</vt:lpstr>
      <vt:lpstr>SavonVTI</vt:lpstr>
      <vt:lpstr>“Salvando el Bosque con Sensores ”</vt:lpstr>
      <vt:lpstr>Introduccion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“Salvando el Bosque con Sensores ”</dc:title>
  <dc:creator>Gabriel Alcazar Thompson</dc:creator>
  <cp:lastModifiedBy>Gabriel Alcazar Thompson</cp:lastModifiedBy>
  <cp:revision>1</cp:revision>
  <dcterms:created xsi:type="dcterms:W3CDTF">2021-03-19T00:43:54Z</dcterms:created>
  <dcterms:modified xsi:type="dcterms:W3CDTF">2021-03-19T00:47:04Z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