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119F0E-CC8B-45A0-9512-9205B1C3D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F032DB-AAE0-4691-BA16-427BA1465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BF8796-DF1D-4E15-9C73-E9037839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5628-9E11-42AA-8BAE-BC644FBAEADF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5C312B-FB3E-4B1C-A517-45600078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F9AC7C-FCC1-4DC7-AEF9-2D2C95F9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BAE-804D-4D66-B18B-CB844A255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97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D7E59-0293-4AC6-8656-F29BF696B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43D375-7EA9-4573-87FC-4877149C6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758C8-C74A-421E-A1AA-7F681E2C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5628-9E11-42AA-8BAE-BC644FBAEADF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34166E-A326-4F89-A509-C1D3C1425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80C82C-8132-4C67-A0DB-162374CF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BAE-804D-4D66-B18B-CB844A255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209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66D67B-79EE-4438-82B7-C1F65CDFB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B15415-C8B3-45FA-9C59-7DF49ABEC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9CC1C-5D89-4BA5-B106-46FB2A5D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5628-9E11-42AA-8BAE-BC644FBAEADF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B59EF-7A98-481C-B6EF-4477F90B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107522-4083-49D3-AD38-03B411AFA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BAE-804D-4D66-B18B-CB844A255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19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54B0F-18F2-4944-9B36-128283BA1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7510AF-7B5F-4CFD-B1C3-F11A0A97B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AC1F0F-A6BC-4A27-81F2-90194FEF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5628-9E11-42AA-8BAE-BC644FBAEADF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41E1E-648D-4873-874E-C7E1556E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1B06CC-8DE0-45D3-82E6-2D7AE1A6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BAE-804D-4D66-B18B-CB844A255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43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DF48A-5E51-4309-BF4E-26BA8AFB3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6543AD-FA2A-4CF2-AF2D-AC1E506E2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3629A-096B-4B86-BAC7-BAF4E1F5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5628-9E11-42AA-8BAE-BC644FBAEADF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93934F-24D3-4009-9D40-FB2D234C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5A492F-8290-4085-8423-8B7B88196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BAE-804D-4D66-B18B-CB844A255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42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92A9F-C849-49BC-8660-A51140178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E78D0-1F4F-4B21-AF21-E0A10FD46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97EC24-272D-4ED1-9419-F89306CA0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205F78-E230-4499-A8E2-C9AB5EDA5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5628-9E11-42AA-8BAE-BC644FBAEADF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542153-409F-4314-8E27-3B7A36ED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053DB4-276E-4BB4-8A12-3387EA5C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BAE-804D-4D66-B18B-CB844A255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840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62FD3-E9AE-4138-816D-FF58458CE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8ED9E0-D937-4CAB-BDC2-56E07DBF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F8801C-0197-4C54-AD73-D959BC44C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290168-2347-496A-B926-9B9A448D2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740B1E-96B1-4AD6-9DB6-A27C09D7B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B43A5DA-18AC-4E04-BAA4-D16C2F84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5628-9E11-42AA-8BAE-BC644FBAEADF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0139E11-A27F-48FE-ABD3-C10833D8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147953-6B99-47DE-B11B-EC1B8483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BAE-804D-4D66-B18B-CB844A255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542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A2B62-0DF1-41AC-A181-E57F3C2C4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0B2793-C62C-44D1-88CA-D207B7CC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5628-9E11-42AA-8BAE-BC644FBAEADF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E3C9DD-E6DD-4932-9D46-E35B9C08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03C9B74-FF7D-4D60-810C-7B074DFBC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BAE-804D-4D66-B18B-CB844A255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400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722459-62F9-4F02-9610-452A53A8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5628-9E11-42AA-8BAE-BC644FBAEADF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2627C9-7D27-4210-BD9F-8502F866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535C29-F29E-4069-A5BB-1CD774E8F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BAE-804D-4D66-B18B-CB844A255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577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EFDEB-A2BD-438C-9874-3A1A283F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30F22-A314-4DB8-9829-F504A380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77FC06-482E-41D6-AA8B-827723F02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1C24843-599D-4ADD-9E4C-C1A1AEF0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5628-9E11-42AA-8BAE-BC644FBAEADF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CF26D9-8202-486F-B83D-60BCBD16A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CF04CD-699A-4E14-8662-C30F17A4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BAE-804D-4D66-B18B-CB844A255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857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EDFEA-F96F-4176-8B6A-1B47E14D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619BDF-484B-4D81-B0E9-EBBF1358E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4F839D-C3FE-4570-8545-033B9325E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875D99-F73C-4CE2-83A1-7A0503888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25628-9E11-42AA-8BAE-BC644FBAEADF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A715A-516B-4AB9-9EE4-8BEBDDBA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B52A66-FF19-44F0-B587-870AE2AE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6ABAE-804D-4D66-B18B-CB844A255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100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CA342C3-7775-46BC-90A8-AC2D52D2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2B73B3-0987-4533-910D-D9FDD8B8C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EAF2C-90A2-4AFC-95CB-8D05DCEF2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25628-9E11-42AA-8BAE-BC644FBAEADF}" type="datetimeFigureOut">
              <a:rPr lang="es-MX" smtClean="0"/>
              <a:t>18/03/2021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8CA3FA-5D20-4F24-B5FC-A7D884EE2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AD71A-DBB0-49BA-8B2D-B211034F3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ABAE-804D-4D66-B18B-CB844A25544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187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D9577-7887-4225-BF75-1EE1ADB38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EEA52C-48D6-4D86-8F57-A3BB14EB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99950" cy="4351338"/>
          </a:xfrm>
        </p:spPr>
        <p:txBody>
          <a:bodyPr>
            <a:normAutofit fontScale="77500" lnSpcReduction="20000"/>
          </a:bodyPr>
          <a:lstStyle/>
          <a:p>
            <a:r>
              <a:rPr lang="es-MX" dirty="0"/>
              <a:t>Anualmente se registran en promedio 8 mil incendios forestales en el territorio mexicano.</a:t>
            </a:r>
          </a:p>
          <a:p>
            <a:r>
              <a:rPr lang="es-MX" dirty="0"/>
              <a:t>Las consecuencias principales de los incendios forestales son la contaminación ambiental, el calentamiento global, y la erosión del suelo.</a:t>
            </a:r>
          </a:p>
          <a:p>
            <a:r>
              <a:rPr lang="es-MX" dirty="0"/>
              <a:t>Las causantes son principalmente actividades humanas como  la quema de basura, los vidrios rotos, y las fogatas mal apagadas.</a:t>
            </a:r>
          </a:p>
          <a:p>
            <a:r>
              <a:rPr lang="es-MX" dirty="0"/>
              <a:t>Las consecuencias mencionadas hacen evidente la necesidad de desarrollar un sistema autónomo que pueda detectar y mitigar los factores que causan incendios forestales, así como alertar a las autoridades.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229BD7-F342-49BD-B240-F1A9F1EB5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116"/>
          <a:stretch/>
        </p:blipFill>
        <p:spPr>
          <a:xfrm>
            <a:off x="7057747" y="754953"/>
            <a:ext cx="4788762" cy="5422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28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90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Contexto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Contexto</dc:title>
  <dc:creator>Ricardo Daniel Eguiarte Vega</dc:creator>
  <cp:lastModifiedBy>Ricardo Daniel Eguiarte Vega</cp:lastModifiedBy>
  <cp:revision>2</cp:revision>
  <dcterms:created xsi:type="dcterms:W3CDTF">2021-03-19T00:40:58Z</dcterms:created>
  <dcterms:modified xsi:type="dcterms:W3CDTF">2021-03-19T00:54:12Z</dcterms:modified>
</cp:coreProperties>
</file>