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2211-5906-4488-88FE-332952D36E6C}" type="datetimeFigureOut">
              <a:rPr lang="es-MX" smtClean="0"/>
              <a:t>18/03/2021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7F03-B2D5-4A38-AD11-4ECC9DA8E7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223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2211-5906-4488-88FE-332952D36E6C}" type="datetimeFigureOut">
              <a:rPr lang="es-MX" smtClean="0"/>
              <a:t>18/03/2021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7F03-B2D5-4A38-AD11-4ECC9DA8E7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10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2211-5906-4488-88FE-332952D36E6C}" type="datetimeFigureOut">
              <a:rPr lang="es-MX" smtClean="0"/>
              <a:t>18/03/2021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7F03-B2D5-4A38-AD11-4ECC9DA8E7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574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2211-5906-4488-88FE-332952D36E6C}" type="datetimeFigureOut">
              <a:rPr lang="es-MX" smtClean="0"/>
              <a:t>18/03/2021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7F03-B2D5-4A38-AD11-4ECC9DA8E7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685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2211-5906-4488-88FE-332952D36E6C}" type="datetimeFigureOut">
              <a:rPr lang="es-MX" smtClean="0"/>
              <a:t>18/03/2021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7F03-B2D5-4A38-AD11-4ECC9DA8E7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343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2211-5906-4488-88FE-332952D36E6C}" type="datetimeFigureOut">
              <a:rPr lang="es-MX" smtClean="0"/>
              <a:t>18/03/2021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7F03-B2D5-4A38-AD11-4ECC9DA8E7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939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2211-5906-4488-88FE-332952D36E6C}" type="datetimeFigureOut">
              <a:rPr lang="es-MX" smtClean="0"/>
              <a:t>18/03/2021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7F03-B2D5-4A38-AD11-4ECC9DA8E7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84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2211-5906-4488-88FE-332952D36E6C}" type="datetimeFigureOut">
              <a:rPr lang="es-MX" smtClean="0"/>
              <a:t>18/03/2021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7F03-B2D5-4A38-AD11-4ECC9DA8E7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773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2211-5906-4488-88FE-332952D36E6C}" type="datetimeFigureOut">
              <a:rPr lang="es-MX" smtClean="0"/>
              <a:t>18/03/2021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7F03-B2D5-4A38-AD11-4ECC9DA8E7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433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2211-5906-4488-88FE-332952D36E6C}" type="datetimeFigureOut">
              <a:rPr lang="es-MX" smtClean="0"/>
              <a:t>18/03/2021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7F03-B2D5-4A38-AD11-4ECC9DA8E7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989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2211-5906-4488-88FE-332952D36E6C}" type="datetimeFigureOut">
              <a:rPr lang="es-MX" smtClean="0"/>
              <a:t>18/03/2021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7F03-B2D5-4A38-AD11-4ECC9DA8E7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515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C2211-5906-4488-88FE-332952D36E6C}" type="datetimeFigureOut">
              <a:rPr lang="es-MX" smtClean="0"/>
              <a:t>18/03/2021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F7F03-B2D5-4A38-AD11-4ECC9DA8E7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176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¿Cómo lo solucionamos?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99407" y="2726573"/>
            <a:ext cx="5296593" cy="2793683"/>
          </a:xfrm>
        </p:spPr>
        <p:txBody>
          <a:bodyPr>
            <a:normAutofit/>
          </a:bodyPr>
          <a:lstStyle/>
          <a:p>
            <a:r>
              <a:rPr lang="es-MX" sz="2000" dirty="0"/>
              <a:t>Como parte del equipo de ingenieros especializados en </a:t>
            </a:r>
            <a:r>
              <a:rPr lang="es-MX" sz="2000" dirty="0" err="1"/>
              <a:t>IoT</a:t>
            </a:r>
            <a:r>
              <a:rPr lang="es-MX" sz="2000" dirty="0"/>
              <a:t>, hemos decidido implementar todos los recursos tecnológicos a nuestro alcance para combatir los incendios forestales que afectan hoy en día cada centímetro de nuestros bosques, ejemplo claro es lo sucedido en Arteaga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353" y="1825625"/>
            <a:ext cx="5638095" cy="350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7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28650" y="1864188"/>
            <a:ext cx="5088775" cy="4351338"/>
          </a:xfrm>
        </p:spPr>
        <p:txBody>
          <a:bodyPr/>
          <a:lstStyle/>
          <a:p>
            <a:r>
              <a:rPr lang="es-MX" sz="2000" dirty="0"/>
              <a:t>Buscamos prevenir y dar rápido aviso de protuberancias ambientales en los bosques que pueden ser provocadas por dichos incendios, como la detección de gases generados por los incendios o por una alza considerable de las temperaturas dentro del mismo. </a:t>
            </a:r>
            <a:endParaRPr lang="en-US" sz="2000" dirty="0"/>
          </a:p>
          <a:p>
            <a:endParaRPr lang="es-MX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265025" y="1886585"/>
            <a:ext cx="50887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MX" sz="2000" dirty="0"/>
              <a:t>Por lo tanto, se utilizará </a:t>
            </a:r>
            <a:r>
              <a:rPr lang="es-MX" sz="2000" dirty="0" err="1"/>
              <a:t>IoT</a:t>
            </a:r>
            <a:r>
              <a:rPr lang="es-MX" sz="2000" dirty="0"/>
              <a:t>, como parte de una red de monitoreo continuo, que esté presente las 24 horas del día recopilando la información de putos críticos de los bosques y dando alarmas en caso de detectar anomalías, esto sería logrado a partir del uso de sensores, tal y como lo explicaremos a continuación.  </a:t>
            </a:r>
            <a:endParaRPr lang="en-US" sz="2000" dirty="0"/>
          </a:p>
          <a:p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765" y="3850164"/>
            <a:ext cx="3879272" cy="2583656"/>
          </a:xfrm>
          <a:prstGeom prst="rect">
            <a:avLst/>
          </a:prstGeom>
        </p:spPr>
      </p:pic>
      <p:pic>
        <p:nvPicPr>
          <p:cNvPr id="1034" name="Picture 10" descr="Escalera de escalada de bombero. - Descargar PNG/SVG transparen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034" y="3725777"/>
            <a:ext cx="2663248" cy="266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8771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150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¿Cómo lo solucionamos?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¿Cómo lo solucionamos?</dc:title>
  <dc:creator>Diego Montes</dc:creator>
  <cp:lastModifiedBy>Diego Montes</cp:lastModifiedBy>
  <cp:revision>2</cp:revision>
  <dcterms:created xsi:type="dcterms:W3CDTF">2021-03-19T00:47:48Z</dcterms:created>
  <dcterms:modified xsi:type="dcterms:W3CDTF">2021-03-19T00:52:38Z</dcterms:modified>
</cp:coreProperties>
</file>