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A018E95-8941-4C1D-BAF1-A23329B50480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7EB4-F219-4E21-8215-F44D89E505F6}" type="slidenum">
              <a:rPr lang="es-MX" smtClean="0"/>
              <a:t>‹#›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E95-8941-4C1D-BAF1-A23329B50480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7EB4-F219-4E21-8215-F44D89E505F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40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E95-8941-4C1D-BAF1-A23329B50480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7EB4-F219-4E21-8215-F44D89E505F6}" type="slidenum">
              <a:rPr lang="es-MX" smtClean="0"/>
              <a:t>‹#›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04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E95-8941-4C1D-BAF1-A23329B50480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7EB4-F219-4E21-8215-F44D89E505F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377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E95-8941-4C1D-BAF1-A23329B50480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7EB4-F219-4E21-8215-F44D89E505F6}" type="slidenum">
              <a:rPr lang="es-MX" smtClean="0"/>
              <a:t>‹#›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5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E95-8941-4C1D-BAF1-A23329B50480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7EB4-F219-4E21-8215-F44D89E505F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70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E95-8941-4C1D-BAF1-A23329B50480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7EB4-F219-4E21-8215-F44D89E505F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55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E95-8941-4C1D-BAF1-A23329B50480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7EB4-F219-4E21-8215-F44D89E505F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626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E95-8941-4C1D-BAF1-A23329B50480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7EB4-F219-4E21-8215-F44D89E505F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577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E95-8941-4C1D-BAF1-A23329B50480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7EB4-F219-4E21-8215-F44D89E505F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07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E95-8941-4C1D-BAF1-A23329B50480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7EB4-F219-4E21-8215-F44D89E505F6}" type="slidenum">
              <a:rPr lang="es-MX" smtClean="0"/>
              <a:t>‹#›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08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A018E95-8941-4C1D-BAF1-A23329B50480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807EB4-F219-4E21-8215-F44D89E505F6}" type="slidenum">
              <a:rPr lang="es-MX" smtClean="0"/>
              <a:t>‹#›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9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5198C-099B-4839-B16E-7A9FBE50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Herencia (parte 2)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816EE4-3BAE-48B5-A243-15A7A1416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656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A0F5B-5A88-4969-8FC9-DAB9F402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reservar citas médicas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4CD5E-7262-4391-9B5B-A8C8AC0B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Doctor</a:t>
            </a:r>
          </a:p>
          <a:p>
            <a:pPr marL="457200" lvl="1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Medical </a:t>
            </a:r>
            <a:r>
              <a:rPr lang="es-MX" dirty="0" err="1"/>
              <a:t>Assistant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 err="1"/>
              <a:t>Patient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E64945-0A6C-413A-B8DA-098E74C1C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27" y="2170083"/>
            <a:ext cx="800169" cy="5791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F6936B2-C00F-4FA2-A62B-1695AF9D8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86" y="5876589"/>
            <a:ext cx="838273" cy="5486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267A0C1-1CF1-4037-A447-500F6B3E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495" y="4110536"/>
            <a:ext cx="1417443" cy="58679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D5F26D4-B9A7-4CB6-A1F8-6BADB63AAA54}"/>
              </a:ext>
            </a:extLst>
          </p:cNvPr>
          <p:cNvSpPr txBox="1"/>
          <p:nvPr/>
        </p:nvSpPr>
        <p:spPr>
          <a:xfrm>
            <a:off x="7226422" y="1980273"/>
            <a:ext cx="324922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Atributos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err="1"/>
              <a:t>name</a:t>
            </a:r>
            <a:endParaRPr lang="es-MX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err="1"/>
              <a:t>phone</a:t>
            </a:r>
            <a:endParaRPr lang="es-MX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err="1"/>
              <a:t>address</a:t>
            </a:r>
            <a:endParaRPr lang="es-MX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err="1"/>
              <a:t>birthDate</a:t>
            </a:r>
            <a:endParaRPr lang="es-MX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err="1"/>
              <a:t>licence_number</a:t>
            </a:r>
            <a:endParaRPr lang="es-MX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err="1"/>
              <a:t>id_employee</a:t>
            </a:r>
            <a:endParaRPr lang="es-MX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err="1"/>
              <a:t>salary</a:t>
            </a:r>
            <a:endParaRPr lang="es-MX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err="1"/>
              <a:t>id_Patient</a:t>
            </a:r>
            <a:endParaRPr lang="es-MX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222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C715B-5A5B-4D9B-BE28-C42C58CB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AE56AE-A7B2-45CE-9F8B-C00F58A22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74" y="2003937"/>
            <a:ext cx="1341236" cy="14250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8A122E6-EC12-4131-9DCF-80897E493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134" y="1904867"/>
            <a:ext cx="1775614" cy="16232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5A79C95-C60A-4944-BB38-CF28E8E00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971" y="1996316"/>
            <a:ext cx="1844200" cy="143268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F31B67E-5C9C-422F-8244-1CC165E67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122" y="4710409"/>
            <a:ext cx="1600339" cy="10592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EE2347D-1CAF-4747-87FA-4998A0964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3669" y="4710409"/>
            <a:ext cx="2095682" cy="10745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4093FCD-5D33-4187-A7DD-7B41CFCBE3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5558" y="4710409"/>
            <a:ext cx="2149026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2D3A1-D60E-4B73-9ADC-3CE6F8FC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F2E63B-7140-4F24-91C6-A0D1BB65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43" y="253329"/>
            <a:ext cx="6725999" cy="63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3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08D08-745B-45FD-83D9-ABD0ECD1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- 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6D6B4C-7165-408B-8345-53D23D8F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46555"/>
            <a:ext cx="10578987" cy="4864963"/>
          </a:xfrm>
        </p:spPr>
        <p:txBody>
          <a:bodyPr>
            <a:normAutofit/>
          </a:bodyPr>
          <a:lstStyle/>
          <a:p>
            <a:r>
              <a:rPr lang="es-MX" sz="1800" dirty="0"/>
              <a:t>Crear una cita (</a:t>
            </a:r>
            <a:r>
              <a:rPr lang="es-MX" sz="1800" dirty="0" err="1"/>
              <a:t>setAnAppointment</a:t>
            </a:r>
            <a:r>
              <a:rPr lang="es-MX" sz="1800" dirty="0"/>
              <a:t>)</a:t>
            </a:r>
          </a:p>
          <a:p>
            <a:endParaRPr lang="es-MX" sz="1800" dirty="0"/>
          </a:p>
          <a:p>
            <a:r>
              <a:rPr lang="es-MX" sz="1800" dirty="0"/>
              <a:t>Obtener el nombre (</a:t>
            </a:r>
            <a:r>
              <a:rPr lang="es-MX" sz="1800" dirty="0" err="1"/>
              <a:t>getName</a:t>
            </a:r>
            <a:r>
              <a:rPr lang="es-MX" sz="1800" dirty="0"/>
              <a:t>)</a:t>
            </a:r>
          </a:p>
          <a:p>
            <a:endParaRPr lang="es-MX" sz="1800" dirty="0"/>
          </a:p>
          <a:p>
            <a:r>
              <a:rPr lang="es-MX" sz="1800" dirty="0"/>
              <a:t>¿el doctor está ocupado? (</a:t>
            </a:r>
            <a:r>
              <a:rPr lang="es-MX" sz="1800" dirty="0" err="1"/>
              <a:t>isBusy</a:t>
            </a:r>
            <a:r>
              <a:rPr lang="es-MX" sz="1800" dirty="0"/>
              <a:t>)</a:t>
            </a:r>
          </a:p>
          <a:p>
            <a:endParaRPr lang="es-MX" sz="1800" dirty="0"/>
          </a:p>
          <a:p>
            <a:r>
              <a:rPr lang="es-MX" sz="1800" dirty="0"/>
              <a:t>Dar consulta (</a:t>
            </a:r>
            <a:r>
              <a:rPr lang="es-MX" sz="1800" dirty="0" err="1"/>
              <a:t>consult</a:t>
            </a:r>
            <a:r>
              <a:rPr lang="es-MX" sz="1800" dirty="0"/>
              <a:t>)</a:t>
            </a:r>
          </a:p>
          <a:p>
            <a:endParaRPr lang="es-MX" sz="1800" dirty="0"/>
          </a:p>
          <a:p>
            <a:r>
              <a:rPr lang="es-MX" sz="1800" dirty="0"/>
              <a:t>¿Qué paciente está en consulta? (</a:t>
            </a:r>
            <a:r>
              <a:rPr lang="es-MX" sz="1800" dirty="0" err="1"/>
              <a:t>getPatient</a:t>
            </a:r>
            <a:r>
              <a:rPr lang="es-MX" sz="1800" dirty="0"/>
              <a:t>)</a:t>
            </a:r>
          </a:p>
          <a:p>
            <a:endParaRPr lang="es-MX" sz="1800" dirty="0"/>
          </a:p>
          <a:p>
            <a:r>
              <a:rPr lang="es-MX" sz="1800" dirty="0"/>
              <a:t>Todos los constructores y </a:t>
            </a:r>
            <a:r>
              <a:rPr lang="es-MX" sz="1800" dirty="0" err="1"/>
              <a:t>getters</a:t>
            </a:r>
            <a:endParaRPr lang="es-MX" sz="1800" dirty="0"/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75075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C3FD8-45ED-4CA7-B087-79E62D42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9B9040-AB11-46DC-82C8-E6B45F9A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00" y="472184"/>
            <a:ext cx="6128986" cy="62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F7954-207D-4FB2-A93E-2B2A0117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¿Usar apuntadores o no?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290FE-06CF-4894-B696-2064DEED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¿Cuántos objetos se han copiado en el código que acabamos de realizar?</a:t>
            </a:r>
          </a:p>
          <a:p>
            <a:endParaRPr lang="es-MX" sz="2400" dirty="0"/>
          </a:p>
          <a:p>
            <a:r>
              <a:rPr lang="es-MX" sz="2400" dirty="0"/>
              <a:t>¿Qué pasa si hay 2 asistentes y quieren modificar reservar una cita con el mismo doctor?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58895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133</TotalTime>
  <Words>116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</vt:lpstr>
      <vt:lpstr>Herencia (parte 2)</vt:lpstr>
      <vt:lpstr>Ejemplo: reservar citas médicas</vt:lpstr>
      <vt:lpstr>Ejemplo</vt:lpstr>
      <vt:lpstr>Ejemplo</vt:lpstr>
      <vt:lpstr>Ejemplo - Métodos</vt:lpstr>
      <vt:lpstr>Ejemplo</vt:lpstr>
      <vt:lpstr>¿Usar apuntadores o no?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Herencia (parte 2)</dc:title>
  <dc:creator>Ariel Lucien García Gamboa</dc:creator>
  <cp:lastModifiedBy>Ana Paula Katsuda Zalce</cp:lastModifiedBy>
  <cp:revision>6</cp:revision>
  <dcterms:created xsi:type="dcterms:W3CDTF">2021-05-21T13:45:08Z</dcterms:created>
  <dcterms:modified xsi:type="dcterms:W3CDTF">2021-06-04T17:51:51Z</dcterms:modified>
</cp:coreProperties>
</file>