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5623222-8616-4EEC-B1EB-9AC57FB549E9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87987-8DD8-47F4-AB01-11CA1DA7DE78}" type="slidenum">
              <a:rPr lang="es-MX" smtClean="0"/>
              <a:t>‹#›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87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3222-8616-4EEC-B1EB-9AC57FB549E9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87987-8DD8-47F4-AB01-11CA1DA7DE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981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3222-8616-4EEC-B1EB-9AC57FB549E9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87987-8DD8-47F4-AB01-11CA1DA7DE78}" type="slidenum">
              <a:rPr lang="es-MX" smtClean="0"/>
              <a:t>‹#›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99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3222-8616-4EEC-B1EB-9AC57FB549E9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87987-8DD8-47F4-AB01-11CA1DA7DE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972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3222-8616-4EEC-B1EB-9AC57FB549E9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87987-8DD8-47F4-AB01-11CA1DA7DE78}" type="slidenum">
              <a:rPr lang="es-MX" smtClean="0"/>
              <a:t>‹#›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5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3222-8616-4EEC-B1EB-9AC57FB549E9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87987-8DD8-47F4-AB01-11CA1DA7DE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02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3222-8616-4EEC-B1EB-9AC57FB549E9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87987-8DD8-47F4-AB01-11CA1DA7DE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462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3222-8616-4EEC-B1EB-9AC57FB549E9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87987-8DD8-47F4-AB01-11CA1DA7DE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492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3222-8616-4EEC-B1EB-9AC57FB549E9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87987-8DD8-47F4-AB01-11CA1DA7DE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830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3222-8616-4EEC-B1EB-9AC57FB549E9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87987-8DD8-47F4-AB01-11CA1DA7DE7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912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3222-8616-4EEC-B1EB-9AC57FB549E9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87987-8DD8-47F4-AB01-11CA1DA7DE78}" type="slidenum">
              <a:rPr lang="es-MX" smtClean="0"/>
              <a:t>‹#›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23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5623222-8616-4EEC-B1EB-9AC57FB549E9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7287987-8DD8-47F4-AB01-11CA1DA7DE78}" type="slidenum">
              <a:rPr lang="es-MX" smtClean="0"/>
              <a:t>‹#›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3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4BAFA-2F75-4F6B-BF2E-1A5B553D2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Herencia Múltiple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BAC575-DC6D-4EE0-930D-66E58E985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Diamond</a:t>
            </a:r>
            <a:r>
              <a:rPr lang="es-MX" dirty="0"/>
              <a:t> Ring </a:t>
            </a:r>
            <a:r>
              <a:rPr lang="es-MX" dirty="0" err="1"/>
              <a:t>problem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33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38ADB-B063-4B78-B4E3-04275A99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Herencia Múltiple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F3ED91-F257-427E-8992-1AE29834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clase hereda de 2 diferentes clases</a:t>
            </a:r>
          </a:p>
          <a:p>
            <a:pPr lvl="1"/>
            <a:r>
              <a:rPr lang="es-MX" dirty="0"/>
              <a:t>La clase C tiene los 2 métodos heredados (</a:t>
            </a:r>
            <a:r>
              <a:rPr lang="es-MX" b="1" dirty="0" err="1"/>
              <a:t>doOperations</a:t>
            </a:r>
            <a:r>
              <a:rPr lang="es-MX" b="1" dirty="0"/>
              <a:t>()</a:t>
            </a:r>
            <a:r>
              <a:rPr lang="es-MX" dirty="0"/>
              <a:t> y </a:t>
            </a:r>
            <a:r>
              <a:rPr lang="es-MX" b="1" dirty="0" err="1"/>
              <a:t>performOperations</a:t>
            </a:r>
            <a:r>
              <a:rPr lang="es-MX" b="1" dirty="0"/>
              <a:t>()</a:t>
            </a:r>
            <a:r>
              <a:rPr lang="es-MX" dirty="0"/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6108D8C-EA41-4035-8D43-79E4F05B5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504" y="3428999"/>
            <a:ext cx="5204490" cy="319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470D3-E125-4E50-A784-1DF45DFC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Herencia múltiple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E5E539-C6D7-46D8-9093-C5111FDFF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Qué pasa cuando la Clase A y Clase B comparten la misma clase base?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3022F2B-2FA8-4512-A67B-F3A5CDA19E72}"/>
              </a:ext>
            </a:extLst>
          </p:cNvPr>
          <p:cNvSpPr txBox="1"/>
          <p:nvPr/>
        </p:nvSpPr>
        <p:spPr>
          <a:xfrm>
            <a:off x="6426102" y="3429000"/>
            <a:ext cx="4038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¿cuál es el problema?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Clase A y Clase B heredan el método </a:t>
            </a:r>
            <a:r>
              <a:rPr lang="es-MX" dirty="0" err="1"/>
              <a:t>print</a:t>
            </a:r>
            <a:r>
              <a:rPr lang="es-MX" dirty="0"/>
              <a:t> de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Clase C hereda 2 métodos </a:t>
            </a:r>
            <a:r>
              <a:rPr lang="es-MX" dirty="0" err="1"/>
              <a:t>print</a:t>
            </a:r>
            <a:r>
              <a:rPr lang="es-MX" dirty="0"/>
              <a:t>() uno por cada uno de sus antecesores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¿Cómo sabe el compilador cuál </a:t>
            </a:r>
            <a:r>
              <a:rPr lang="es-MX" dirty="0" err="1"/>
              <a:t>print</a:t>
            </a:r>
            <a:r>
              <a:rPr lang="es-MX" dirty="0"/>
              <a:t> usar?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4B1E923-100A-46DD-8016-C3904E672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2734322"/>
            <a:ext cx="3624555" cy="409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4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B9491-8A20-4458-95BC-81FCFDC3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Herencia Virtual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F017D0-C968-4D40-A7C9-A2865DA5B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solución es hacer herencia virtual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Permite que el compilador elimine las ambigüedades de tener métodos heredados duplicados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La herencia virtual se coloca en ambos hijos de la clase base (</a:t>
            </a:r>
            <a:r>
              <a:rPr lang="es-MX" dirty="0" err="1"/>
              <a:t>classA</a:t>
            </a:r>
            <a:r>
              <a:rPr lang="es-MX" dirty="0"/>
              <a:t> y </a:t>
            </a:r>
            <a:r>
              <a:rPr lang="es-MX" dirty="0" err="1"/>
              <a:t>classB</a:t>
            </a:r>
            <a:r>
              <a:rPr lang="es-MX" dirty="0"/>
              <a:t>)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No sirve de nada colocar la palabra virtual en la clase nieta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46212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760</TotalTime>
  <Words>134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Tw Cen MT</vt:lpstr>
      <vt:lpstr>Tw Cen MT Condensed</vt:lpstr>
      <vt:lpstr>Wingdings 3</vt:lpstr>
      <vt:lpstr>Integral</vt:lpstr>
      <vt:lpstr>Herencia Múltiple</vt:lpstr>
      <vt:lpstr>Herencia Múltiple</vt:lpstr>
      <vt:lpstr>Herencia múltiple</vt:lpstr>
      <vt:lpstr>Herencia Virtual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Herencia Múltiple</dc:title>
  <dc:creator>Ariel Lucien García Gamboa</dc:creator>
  <cp:lastModifiedBy>Ana Paula Katsuda Zalce</cp:lastModifiedBy>
  <cp:revision>6</cp:revision>
  <dcterms:created xsi:type="dcterms:W3CDTF">2021-05-28T14:45:01Z</dcterms:created>
  <dcterms:modified xsi:type="dcterms:W3CDTF">2021-06-04T17:56:00Z</dcterms:modified>
</cp:coreProperties>
</file>