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B6F64C-A223-42B7-8E5C-ED68B7829824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C68D-BDEF-4BD4-B60A-72EF051343AF}" type="slidenum">
              <a:rPr lang="es-MX" smtClean="0"/>
              <a:t>‹#›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71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F64C-A223-42B7-8E5C-ED68B7829824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C68D-BDEF-4BD4-B60A-72EF051343A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94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F64C-A223-42B7-8E5C-ED68B7829824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C68D-BDEF-4BD4-B60A-72EF051343AF}" type="slidenum">
              <a:rPr lang="es-MX" smtClean="0"/>
              <a:t>‹#›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2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F64C-A223-42B7-8E5C-ED68B7829824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C68D-BDEF-4BD4-B60A-72EF051343A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74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F64C-A223-42B7-8E5C-ED68B7829824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C68D-BDEF-4BD4-B60A-72EF051343AF}" type="slidenum">
              <a:rPr lang="es-MX" smtClean="0"/>
              <a:t>‹#›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5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F64C-A223-42B7-8E5C-ED68B7829824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C68D-BDEF-4BD4-B60A-72EF051343A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464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F64C-A223-42B7-8E5C-ED68B7829824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C68D-BDEF-4BD4-B60A-72EF051343A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554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F64C-A223-42B7-8E5C-ED68B7829824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C68D-BDEF-4BD4-B60A-72EF051343A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824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F64C-A223-42B7-8E5C-ED68B7829824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C68D-BDEF-4BD4-B60A-72EF051343A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72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F64C-A223-42B7-8E5C-ED68B7829824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C68D-BDEF-4BD4-B60A-72EF051343A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672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F64C-A223-42B7-8E5C-ED68B7829824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C68D-BDEF-4BD4-B60A-72EF051343AF}" type="slidenum">
              <a:rPr lang="es-MX" smtClean="0"/>
              <a:t>‹#›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24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B6F64C-A223-42B7-8E5C-ED68B7829824}" type="datetimeFigureOut">
              <a:rPr lang="es-MX" smtClean="0"/>
              <a:t>04/06/21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EFC68D-BDEF-4BD4-B60A-72EF051343AF}" type="slidenum">
              <a:rPr lang="es-MX" smtClean="0"/>
              <a:t>‹#›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77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1C36C-5A33-4AF1-ABE3-D4AFCEBED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Referencias Circulares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FC5FE7-5109-492B-9531-D3D62B2B7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Aquí aprenderás a quitarlas de tu código para que compile</a:t>
            </a:r>
          </a:p>
        </p:txBody>
      </p:sp>
    </p:spTree>
    <p:extLst>
      <p:ext uri="{BB962C8B-B14F-4D97-AF65-F5344CB8AC3E}">
        <p14:creationId xmlns:p14="http://schemas.microsoft.com/office/powerpoint/2010/main" val="286788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2F933-4B90-4106-A009-C6D7D591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 Circulares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434C85-73E3-4D64-8BD7-A5D57473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005072" cy="4023360"/>
          </a:xfrm>
        </p:spPr>
        <p:txBody>
          <a:bodyPr/>
          <a:lstStyle/>
          <a:p>
            <a:r>
              <a:rPr lang="es-MX" dirty="0"/>
              <a:t>Son un problema en tu código </a:t>
            </a:r>
            <a:r>
              <a:rPr lang="es-MX" dirty="0">
                <a:sym typeface="Wingdings" panose="05000000000000000000" pitchFamily="2" charset="2"/>
              </a:rPr>
              <a:t></a:t>
            </a:r>
          </a:p>
          <a:p>
            <a:r>
              <a:rPr lang="es-MX" dirty="0">
                <a:sym typeface="Wingdings" panose="05000000000000000000" pitchFamily="2" charset="2"/>
              </a:rPr>
              <a:t>Surgen cuando una clase incluye a otra dentro de sus atributos y la segunda clase incluye a la primera</a:t>
            </a:r>
          </a:p>
          <a:p>
            <a:r>
              <a:rPr lang="es-MX" dirty="0">
                <a:sym typeface="Wingdings" panose="05000000000000000000" pitchFamily="2" charset="2"/>
              </a:rPr>
              <a:t>Ej. La clase </a:t>
            </a:r>
            <a:r>
              <a:rPr lang="es-MX" dirty="0" err="1">
                <a:sym typeface="Wingdings" panose="05000000000000000000" pitchFamily="2" charset="2"/>
              </a:rPr>
              <a:t>Wife</a:t>
            </a:r>
            <a:r>
              <a:rPr lang="es-MX" dirty="0">
                <a:sym typeface="Wingdings" panose="05000000000000000000" pitchFamily="2" charset="2"/>
              </a:rPr>
              <a:t> tiene como único atributo a un </a:t>
            </a:r>
            <a:r>
              <a:rPr lang="es-MX" dirty="0" err="1">
                <a:sym typeface="Wingdings" panose="05000000000000000000" pitchFamily="2" charset="2"/>
              </a:rPr>
              <a:t>Husband</a:t>
            </a:r>
            <a:r>
              <a:rPr lang="es-MX" dirty="0">
                <a:sym typeface="Wingdings" panose="05000000000000000000" pitchFamily="2" charset="2"/>
              </a:rPr>
              <a:t> y la clase </a:t>
            </a:r>
            <a:r>
              <a:rPr lang="es-MX" dirty="0" err="1">
                <a:sym typeface="Wingdings" panose="05000000000000000000" pitchFamily="2" charset="2"/>
              </a:rPr>
              <a:t>Husband</a:t>
            </a:r>
            <a:r>
              <a:rPr lang="es-MX" dirty="0">
                <a:sym typeface="Wingdings" panose="05000000000000000000" pitchFamily="2" charset="2"/>
              </a:rPr>
              <a:t> tiene como único atributo a la clase </a:t>
            </a:r>
            <a:r>
              <a:rPr lang="es-MX" dirty="0" err="1">
                <a:sym typeface="Wingdings" panose="05000000000000000000" pitchFamily="2" charset="2"/>
              </a:rPr>
              <a:t>Wife</a:t>
            </a:r>
            <a:endParaRPr lang="es-MX" dirty="0">
              <a:sym typeface="Wingdings" panose="05000000000000000000" pitchFamily="2" charset="2"/>
            </a:endParaRPr>
          </a:p>
          <a:p>
            <a:endParaRPr lang="es-MX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F327762-7C83-4E92-A1D6-7AE094CC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252" y="2084832"/>
            <a:ext cx="1585097" cy="395512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68D41C5-0586-4E24-A739-A57C13D84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414" y="4776217"/>
            <a:ext cx="1811786" cy="185441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EB60A0B-EE8C-48D7-B3D5-4EC88BB2D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414" y="1750638"/>
            <a:ext cx="1875958" cy="17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9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D74DD-BF4A-4F10-A94A-75628BB4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 circulares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1550CAB-CC2C-4863-9730-89992AD4A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437" y="2980949"/>
            <a:ext cx="2491991" cy="23054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A0D9630-9B63-4EE3-8B63-80AB5BEED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864" y="2980949"/>
            <a:ext cx="2252426" cy="23054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9EB580A-F399-4D07-BA36-0FC53B84AD67}"/>
              </a:ext>
            </a:extLst>
          </p:cNvPr>
          <p:cNvSpPr txBox="1"/>
          <p:nvPr/>
        </p:nvSpPr>
        <p:spPr>
          <a:xfrm>
            <a:off x="5122583" y="3149084"/>
            <a:ext cx="249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Wife</a:t>
            </a:r>
            <a:r>
              <a:rPr lang="es-MX" dirty="0"/>
              <a:t> incluye a </a:t>
            </a:r>
            <a:r>
              <a:rPr lang="es-MX" dirty="0" err="1"/>
              <a:t>Husband</a:t>
            </a:r>
            <a:endParaRPr lang="es-MX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AEA2CE86-23B5-4C41-A562-7483507B2FE5}"/>
              </a:ext>
            </a:extLst>
          </p:cNvPr>
          <p:cNvSpPr/>
          <p:nvPr/>
        </p:nvSpPr>
        <p:spPr>
          <a:xfrm>
            <a:off x="5018515" y="3419475"/>
            <a:ext cx="288607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60CAEE-D7E6-484D-8C5B-7A679CBF3794}"/>
              </a:ext>
            </a:extLst>
          </p:cNvPr>
          <p:cNvSpPr txBox="1"/>
          <p:nvPr/>
        </p:nvSpPr>
        <p:spPr>
          <a:xfrm>
            <a:off x="5303558" y="4300610"/>
            <a:ext cx="249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Husband</a:t>
            </a:r>
            <a:r>
              <a:rPr lang="es-MX" dirty="0"/>
              <a:t> incluye a </a:t>
            </a:r>
            <a:r>
              <a:rPr lang="es-MX" dirty="0" err="1"/>
              <a:t>Wife</a:t>
            </a:r>
            <a:endParaRPr lang="es-MX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7617E49E-B175-43BF-96D3-FAD18A8FFEC0}"/>
              </a:ext>
            </a:extLst>
          </p:cNvPr>
          <p:cNvSpPr/>
          <p:nvPr/>
        </p:nvSpPr>
        <p:spPr>
          <a:xfrm rot="10800000">
            <a:off x="5018515" y="4588503"/>
            <a:ext cx="288607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29D93B-3500-48B8-8B78-016CA1DA6F46}"/>
              </a:ext>
            </a:extLst>
          </p:cNvPr>
          <p:cNvSpPr txBox="1"/>
          <p:nvPr/>
        </p:nvSpPr>
        <p:spPr>
          <a:xfrm>
            <a:off x="3543300" y="5981294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FF0000"/>
                </a:solidFill>
              </a:rPr>
              <a:t>Warning</a:t>
            </a:r>
            <a:r>
              <a:rPr lang="es-MX" dirty="0">
                <a:solidFill>
                  <a:srgbClr val="FF0000"/>
                </a:solidFill>
              </a:rPr>
              <a:t>!!!!! Ciclo infinito al tratar de crear una instancia de </a:t>
            </a:r>
            <a:r>
              <a:rPr lang="es-MX" dirty="0" err="1">
                <a:solidFill>
                  <a:srgbClr val="FF0000"/>
                </a:solidFill>
              </a:rPr>
              <a:t>Wife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0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CA431-9C24-403C-8B3C-D0170323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Cómo corregir referencias circulares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6533B-6B31-46FB-A640-C01F4BC61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9275"/>
            <a:ext cx="9720073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Para corregir referencias circulares es necesario lo siguiente:</a:t>
            </a:r>
          </a:p>
          <a:p>
            <a:pPr lvl="1"/>
            <a:endParaRPr lang="es-MX" dirty="0"/>
          </a:p>
          <a:p>
            <a:pPr lvl="1"/>
            <a:r>
              <a:rPr lang="es-MX" b="1" dirty="0"/>
              <a:t>No</a:t>
            </a:r>
            <a:r>
              <a:rPr lang="es-MX" dirty="0"/>
              <a:t> utilizar objetos concretos ( </a:t>
            </a:r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Person</a:t>
            </a:r>
            <a:r>
              <a:rPr lang="es-MX" dirty="0"/>
              <a:t> p; ); es mejor utilizar apuntadores (los apuntadores NO SON INSTANCIAS, por lo tanto el compilador no se detiene a crear el objeto completo (concreto)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r>
              <a:rPr lang="es-MX" dirty="0"/>
              <a:t>Utilizar </a:t>
            </a:r>
            <a:r>
              <a:rPr lang="es-MX" b="1" dirty="0"/>
              <a:t>forward-</a:t>
            </a:r>
            <a:r>
              <a:rPr lang="es-MX" b="1" dirty="0" err="1"/>
              <a:t>declaration</a:t>
            </a:r>
            <a:r>
              <a:rPr lang="es-MX" dirty="0"/>
              <a:t>. La declaración anticipada le indica al compilador que vamos a utilizar una clase, pero que no la vamos a definir todavía. Esto permite que el compilador, mientras no haya necesidad de construir el objeto, no lo construirá</a:t>
            </a:r>
          </a:p>
          <a:p>
            <a:pPr lvl="1"/>
            <a:endParaRPr lang="es-MX" b="1" dirty="0"/>
          </a:p>
          <a:p>
            <a:pPr lvl="1"/>
            <a:endParaRPr lang="es-MX" b="1" dirty="0"/>
          </a:p>
          <a:p>
            <a:pPr lvl="1"/>
            <a:endParaRPr lang="es-MX" dirty="0"/>
          </a:p>
          <a:p>
            <a:pPr lvl="1"/>
            <a:r>
              <a:rPr lang="es-MX" dirty="0"/>
              <a:t>Cambiar los </a:t>
            </a:r>
            <a:r>
              <a:rPr lang="es-MX" dirty="0" err="1"/>
              <a:t>includes</a:t>
            </a:r>
            <a:r>
              <a:rPr lang="es-MX" dirty="0"/>
              <a:t> de lugar (en lugar de </a:t>
            </a:r>
            <a:r>
              <a:rPr lang="es-MX" dirty="0" err="1"/>
              <a:t>includes</a:t>
            </a:r>
            <a:r>
              <a:rPr lang="es-MX" dirty="0"/>
              <a:t> colocar el forward </a:t>
            </a:r>
            <a:r>
              <a:rPr lang="es-MX" dirty="0" err="1"/>
              <a:t>declaration</a:t>
            </a:r>
            <a:r>
              <a:rPr lang="es-MX" dirty="0"/>
              <a:t> y donde esté la implementación de la clase, escribir los </a:t>
            </a:r>
            <a:r>
              <a:rPr lang="es-MX" dirty="0" err="1"/>
              <a:t>includes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E5DA26-E93B-40BE-90EA-FB65BE95D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590" y="4515902"/>
            <a:ext cx="2173663" cy="41339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A536C34-3D59-4733-905D-9529EC359A31}"/>
              </a:ext>
            </a:extLst>
          </p:cNvPr>
          <p:cNvSpPr txBox="1"/>
          <p:nvPr/>
        </p:nvSpPr>
        <p:spPr>
          <a:xfrm>
            <a:off x="7305675" y="4353268"/>
            <a:ext cx="420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C000"/>
                </a:solidFill>
              </a:rPr>
              <a:t>Declaración anticipada de la clase </a:t>
            </a:r>
            <a:r>
              <a:rPr lang="es-MX" dirty="0" err="1">
                <a:solidFill>
                  <a:srgbClr val="FFC000"/>
                </a:solidFill>
              </a:rPr>
              <a:t>husband</a:t>
            </a:r>
            <a:endParaRPr lang="es-MX" dirty="0">
              <a:solidFill>
                <a:srgbClr val="FFC000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EB0E984-BF73-41D3-9D90-623C14A7A77E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5429253" y="4537934"/>
            <a:ext cx="1876422" cy="1846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06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F95BB-B7E1-497C-B3AC-19D4334B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Cómo corregir referencias circulares ej.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CC4DFF4-ECF3-40D5-AE90-6D8FC2A34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923" y="2558167"/>
            <a:ext cx="2127361" cy="371461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E28F3DF-2AC3-4AAD-9A69-BAA4E193D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354" y="2558166"/>
            <a:ext cx="2418006" cy="37146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E6B337A-D2D7-42F4-8ADC-62E2287860AF}"/>
              </a:ext>
            </a:extLst>
          </p:cNvPr>
          <p:cNvSpPr txBox="1"/>
          <p:nvPr/>
        </p:nvSpPr>
        <p:spPr>
          <a:xfrm>
            <a:off x="4433970" y="3036163"/>
            <a:ext cx="2539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Declaración anticipada (forward </a:t>
            </a:r>
            <a:r>
              <a:rPr lang="es-MX" dirty="0" err="1"/>
              <a:t>declaration</a:t>
            </a:r>
            <a:r>
              <a:rPr lang="es-MX" dirty="0"/>
              <a:t>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41676F9-83AB-4A5C-8432-38F27F62083B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417903" y="2814221"/>
            <a:ext cx="1016067" cy="5451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4D7EF5B-3EBD-44B7-9062-EB27725013D6}"/>
              </a:ext>
            </a:extLst>
          </p:cNvPr>
          <p:cNvCxnSpPr/>
          <p:nvPr/>
        </p:nvCxnSpPr>
        <p:spPr>
          <a:xfrm flipV="1">
            <a:off x="6693763" y="2823099"/>
            <a:ext cx="1001591" cy="53622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7AD3666-1101-4B1E-A14A-17224BE0F641}"/>
              </a:ext>
            </a:extLst>
          </p:cNvPr>
          <p:cNvSpPr txBox="1"/>
          <p:nvPr/>
        </p:nvSpPr>
        <p:spPr>
          <a:xfrm>
            <a:off x="4433970" y="4415474"/>
            <a:ext cx="2774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Los </a:t>
            </a:r>
            <a:r>
              <a:rPr lang="es-MX" dirty="0" err="1"/>
              <a:t>includes</a:t>
            </a:r>
            <a:r>
              <a:rPr lang="es-MX" dirty="0"/>
              <a:t> se colocan donde está la implementación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3C1FC6D-1493-42CF-937A-9EAC21B0DF3F}"/>
              </a:ext>
            </a:extLst>
          </p:cNvPr>
          <p:cNvCxnSpPr/>
          <p:nvPr/>
        </p:nvCxnSpPr>
        <p:spPr>
          <a:xfrm flipH="1">
            <a:off x="4030462" y="4909351"/>
            <a:ext cx="958788" cy="87889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9E3CD7F-C98D-4042-B0E8-C82B733DFEE9}"/>
              </a:ext>
            </a:extLst>
          </p:cNvPr>
          <p:cNvCxnSpPr/>
          <p:nvPr/>
        </p:nvCxnSpPr>
        <p:spPr>
          <a:xfrm>
            <a:off x="6653388" y="4864911"/>
            <a:ext cx="1041966" cy="9233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CB4C294-37E4-464E-B3CE-E33AFACD1EBF}"/>
              </a:ext>
            </a:extLst>
          </p:cNvPr>
          <p:cNvSpPr txBox="1"/>
          <p:nvPr/>
        </p:nvSpPr>
        <p:spPr>
          <a:xfrm>
            <a:off x="10235953" y="2920753"/>
            <a:ext cx="176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Uso de pointers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F7D1951-AF56-4701-92DA-19E1F88D873E}"/>
              </a:ext>
            </a:extLst>
          </p:cNvPr>
          <p:cNvCxnSpPr>
            <a:stCxn id="16" idx="1"/>
          </p:cNvCxnSpPr>
          <p:nvPr/>
        </p:nvCxnSpPr>
        <p:spPr>
          <a:xfrm flipH="1">
            <a:off x="9188388" y="3105419"/>
            <a:ext cx="1047565" cy="122688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61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69</TotalTime>
  <Words>234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Referencias Circulares</vt:lpstr>
      <vt:lpstr>Referencias Circulares</vt:lpstr>
      <vt:lpstr>Referencias circulares</vt:lpstr>
      <vt:lpstr>Cómo corregir referencias circulares</vt:lpstr>
      <vt:lpstr>Cómo corregir referencias circulares ej.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Referencias Circulares</dc:title>
  <dc:creator>Ariel Lucien García Gamboa</dc:creator>
  <cp:lastModifiedBy>Ana Paula Katsuda Zalce</cp:lastModifiedBy>
  <cp:revision>8</cp:revision>
  <dcterms:created xsi:type="dcterms:W3CDTF">2021-05-22T17:22:12Z</dcterms:created>
  <dcterms:modified xsi:type="dcterms:W3CDTF">2021-06-04T17:55:16Z</dcterms:modified>
</cp:coreProperties>
</file>