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198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1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16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7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1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3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5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9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5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58EB-CD69-45B5-B1A3-6F85D2A7C6FF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D939-4B0E-492C-9AFE-09F631B65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7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AFCC4F-EA2D-924A-4A98-39C9DC3F1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3" y="144263"/>
            <a:ext cx="6397086" cy="119239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348154-E483-A62C-8F99-87820D58BA26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708565-8159-7BE0-D815-481880915824}"/>
              </a:ext>
            </a:extLst>
          </p:cNvPr>
          <p:cNvSpPr/>
          <p:nvPr/>
        </p:nvSpPr>
        <p:spPr>
          <a:xfrm>
            <a:off x="235943" y="144263"/>
            <a:ext cx="6386114" cy="3205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CEB04F-13C7-DC3E-F6B1-127A9EBF06BA}"/>
              </a:ext>
            </a:extLst>
          </p:cNvPr>
          <p:cNvSpPr/>
          <p:nvPr/>
        </p:nvSpPr>
        <p:spPr>
          <a:xfrm>
            <a:off x="235943" y="3494291"/>
            <a:ext cx="6386114" cy="2532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F86B6A-1A4C-1124-2ADB-65E706D13415}"/>
              </a:ext>
            </a:extLst>
          </p:cNvPr>
          <p:cNvSpPr/>
          <p:nvPr/>
        </p:nvSpPr>
        <p:spPr>
          <a:xfrm>
            <a:off x="465513" y="3582785"/>
            <a:ext cx="1587731" cy="357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15993-3780-066D-5A59-1DE4BE95928A}"/>
              </a:ext>
            </a:extLst>
          </p:cNvPr>
          <p:cNvSpPr/>
          <p:nvPr/>
        </p:nvSpPr>
        <p:spPr>
          <a:xfrm>
            <a:off x="864524" y="4028726"/>
            <a:ext cx="2369127" cy="1598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image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65AC90-7E3A-A4B1-7B16-CDDD6D0D2392}"/>
              </a:ext>
            </a:extLst>
          </p:cNvPr>
          <p:cNvSpPr/>
          <p:nvPr/>
        </p:nvSpPr>
        <p:spPr>
          <a:xfrm>
            <a:off x="3309796" y="4017468"/>
            <a:ext cx="2369127" cy="1598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detail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A46F1B-2587-1DE7-9668-9B22D0F29561}"/>
              </a:ext>
            </a:extLst>
          </p:cNvPr>
          <p:cNvSpPr/>
          <p:nvPr/>
        </p:nvSpPr>
        <p:spPr>
          <a:xfrm>
            <a:off x="3385942" y="4161730"/>
            <a:ext cx="1842764" cy="244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p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7D60CD-0528-403B-E61E-061D8882BA61}"/>
              </a:ext>
            </a:extLst>
          </p:cNvPr>
          <p:cNvSpPr/>
          <p:nvPr/>
        </p:nvSpPr>
        <p:spPr>
          <a:xfrm>
            <a:off x="235943" y="11305309"/>
            <a:ext cx="6386114" cy="7424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64AB4B-15C0-B08E-2875-1788D23EE012}"/>
              </a:ext>
            </a:extLst>
          </p:cNvPr>
          <p:cNvSpPr/>
          <p:nvPr/>
        </p:nvSpPr>
        <p:spPr>
          <a:xfrm>
            <a:off x="2709949" y="11596255"/>
            <a:ext cx="1521229" cy="2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F0711E-0771-232D-8A40-763E5616D69D}"/>
              </a:ext>
            </a:extLst>
          </p:cNvPr>
          <p:cNvSpPr/>
          <p:nvPr/>
        </p:nvSpPr>
        <p:spPr>
          <a:xfrm>
            <a:off x="319070" y="144263"/>
            <a:ext cx="6231359" cy="637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FF0000"/>
                </a:solidFill>
              </a:rPr>
              <a:t>nav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0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tlCol="0" anchor="ctr"/>
      <a:lstStyle>
        <a:defPPr algn="r">
          <a:defRPr b="1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kyung so</dc:creator>
  <cp:lastModifiedBy>eun kyung so</cp:lastModifiedBy>
  <cp:revision>1</cp:revision>
  <dcterms:created xsi:type="dcterms:W3CDTF">2022-06-03T02:14:07Z</dcterms:created>
  <dcterms:modified xsi:type="dcterms:W3CDTF">2022-06-03T06:47:42Z</dcterms:modified>
</cp:coreProperties>
</file>