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>
        <p:scale>
          <a:sx n="60" d="100"/>
          <a:sy n="60" d="100"/>
        </p:scale>
        <p:origin x="1282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51508-8753-417C-36AA-73503E81E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FC79A2-4F6F-D738-2B4A-B05D31069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2F3CD-C3E8-637A-1E28-B3368805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D38B-D391-4F49-8809-C4988926BBD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981079-D0AD-F1A3-3E85-B8B9006A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C48E8-F69D-8E9D-117B-79D4C2AC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840E-4EA8-4F60-BC29-3E6837998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9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6DDA4-9CCC-DD4B-A931-A164FBFE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4E001A-6A16-3802-E8C9-354977E5C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A86B9-F5BD-B3B1-6F23-33A65765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D38B-D391-4F49-8809-C4988926BBD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FCF5B-7BD1-ED72-A885-8E5CFB68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7BA25-B702-0B57-8740-AEDFF7A1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840E-4EA8-4F60-BC29-3E6837998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0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F6D6FD-FC08-0569-8B1A-74E16AE39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0D7BA0-520F-44D8-7230-E015B22A8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11F7B-C946-2F27-F372-F1E41B0D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D38B-D391-4F49-8809-C4988926BBD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A456D-2EA8-D984-D472-97DE8A1F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F873E-40D9-22DD-2AF2-67CF34E2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840E-4EA8-4F60-BC29-3E6837998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6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645D3-0D8B-BA10-DB12-0E86B8BA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7AF5C-E919-9BDB-F300-C7F518DB1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95ACF-7CD1-225D-BC32-984B3851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D38B-D391-4F49-8809-C4988926BBD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4F8AC-6783-6CBA-3C75-D0415AB0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CBE54-802E-4962-14FD-BC3C8310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840E-4EA8-4F60-BC29-3E6837998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55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36878-D615-E310-282F-C207BEA0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806EA-3421-F9D9-456E-7983D047A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61A65-696D-F5E5-4412-D849D429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D38B-D391-4F49-8809-C4988926BBD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BF84C-DA82-A763-A188-0232B442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BCFEC-BF5C-E045-9AF8-C1C9953D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840E-4EA8-4F60-BC29-3E6837998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0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F2572-2276-686A-4815-5ED341F1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82D8E-A688-3330-E7D8-66389BFAF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F4343C-B7C5-0B06-C1AE-33F84B750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E6F48C-AAF5-6F3F-FE5C-344412C0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D38B-D391-4F49-8809-C4988926BBD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F2F790-8C33-BB91-16E6-771B601F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ED3FA4-BBFA-2BDF-EF08-946037D7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840E-4EA8-4F60-BC29-3E6837998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4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B9985-4E81-4C72-1778-47047E9C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CE52B-3CF4-0C4B-4ADE-1FCED3B05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E61DBF-8AA0-DAE5-1D1E-AF1275A96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DBD8A8-1713-FCE4-F63D-086A4E955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AAA237-20E3-44D9-B646-54540B907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57816C-8430-FB11-FFBA-183D1017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D38B-D391-4F49-8809-C4988926BBD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8C6552-0E56-5BD9-4D4A-4394FF9D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1BF48C-8E2B-F4B1-4A33-123004B8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840E-4EA8-4F60-BC29-3E6837998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4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56880-0120-EBDA-9957-6B3B49DA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73C1D4-1990-3D33-A4C9-D9143DE5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D38B-D391-4F49-8809-C4988926BBD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6390B4-F1BC-F8D9-6A46-822B9A5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7E7B78-68C5-A727-696E-261CE0BB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840E-4EA8-4F60-BC29-3E6837998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7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983E96-6223-3701-B307-F2C33423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D38B-D391-4F49-8809-C4988926BBD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7B2442-A6D2-9715-21BE-BF72C3F0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5D4DF8-BA05-9934-3379-9C584470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840E-4EA8-4F60-BC29-3E6837998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0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ADC7F-5BE0-D4AB-EB85-9035C413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F25AA-541F-2983-6412-FF3A314BE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05BB5-8FAD-4626-6705-175D43F04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20CFC-9672-BB76-7BA4-25471260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D38B-D391-4F49-8809-C4988926BBD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5F4BB-0097-13AB-2306-957AC5DF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F79AA1-55C6-F845-F192-059E70E8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840E-4EA8-4F60-BC29-3E6837998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8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8C38-FF2A-6559-3327-805E1FC9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A00631-9630-75EC-3CE5-8C767651C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1BF275-A303-2026-5262-4EE04EC5E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283F52-DD5A-EC60-F7CD-FBCDFD19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D38B-D391-4F49-8809-C4988926BBD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96542F-86C2-7AA6-9C7D-9C850115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F4DCE-A31B-AB5D-4E74-25532425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840E-4EA8-4F60-BC29-3E6837998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3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EB5444-8658-929E-9642-CAF369C1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299751-A8F5-5DEB-5946-04B9BCDA1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CF15B-38AA-5AAC-1DBD-ED862D63B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DD38B-D391-4F49-8809-C4988926BBDA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16368-0217-B1A6-1E67-A12676E6E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AC521-6BF2-131A-C6CF-82CABBAF2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A840E-4EA8-4F60-BC29-3E6837998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5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6E93D5-38FE-B059-A34C-69290C26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43" y="1248183"/>
            <a:ext cx="6505575" cy="46577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A09BFC2-E3C4-8563-165A-2B71C12A1C54}"/>
              </a:ext>
            </a:extLst>
          </p:cNvPr>
          <p:cNvSpPr/>
          <p:nvPr/>
        </p:nvSpPr>
        <p:spPr>
          <a:xfrm>
            <a:off x="2962656" y="1664208"/>
            <a:ext cx="5888736" cy="66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>
                <a:solidFill>
                  <a:srgbClr val="FF0000"/>
                </a:solidFill>
              </a:rPr>
              <a:t>h1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C90C1A-F8DF-E04A-717B-3BF87C9E951D}"/>
              </a:ext>
            </a:extLst>
          </p:cNvPr>
          <p:cNvSpPr/>
          <p:nvPr/>
        </p:nvSpPr>
        <p:spPr>
          <a:xfrm>
            <a:off x="3151632" y="2478024"/>
            <a:ext cx="5699760" cy="2715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>
                <a:solidFill>
                  <a:srgbClr val="FF0000"/>
                </a:solidFill>
              </a:rPr>
              <a:t>ul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09AAD9-0612-6AE0-114D-635ACDB2AF88}"/>
              </a:ext>
            </a:extLst>
          </p:cNvPr>
          <p:cNvSpPr/>
          <p:nvPr/>
        </p:nvSpPr>
        <p:spPr>
          <a:xfrm>
            <a:off x="3340745" y="2606040"/>
            <a:ext cx="5144887" cy="301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>
                <a:solidFill>
                  <a:srgbClr val="FF0000"/>
                </a:solidFill>
              </a:rPr>
              <a:t>li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AD766B-9B4B-6034-2FC7-40E73B02DAA5}"/>
              </a:ext>
            </a:extLst>
          </p:cNvPr>
          <p:cNvSpPr/>
          <p:nvPr/>
        </p:nvSpPr>
        <p:spPr>
          <a:xfrm>
            <a:off x="3390382" y="2702052"/>
            <a:ext cx="1785122" cy="333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>
                <a:solidFill>
                  <a:srgbClr val="FF0000"/>
                </a:solidFill>
              </a:rPr>
              <a:t>span, b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90F952-92B9-8F3D-B72C-99D84948D275}"/>
              </a:ext>
            </a:extLst>
          </p:cNvPr>
          <p:cNvSpPr/>
          <p:nvPr/>
        </p:nvSpPr>
        <p:spPr>
          <a:xfrm>
            <a:off x="2648712" y="1120140"/>
            <a:ext cx="7126224" cy="4657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>
                <a:solidFill>
                  <a:srgbClr val="FF0000"/>
                </a:solidFill>
              </a:rPr>
              <a:t>div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419972-567A-9D0D-D6CF-ECE4B87FF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54" y="2018347"/>
            <a:ext cx="7322562" cy="217874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9F10A90-3D7C-2DEC-E976-263389A11736}"/>
              </a:ext>
            </a:extLst>
          </p:cNvPr>
          <p:cNvSpPr/>
          <p:nvPr/>
        </p:nvSpPr>
        <p:spPr>
          <a:xfrm>
            <a:off x="2971800" y="2276856"/>
            <a:ext cx="6199632" cy="1536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8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F73D78-8DC0-840A-48C0-51A7F589E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13" y="496452"/>
            <a:ext cx="4034772" cy="548372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6C8117A-9E4E-C5C5-831E-91383AB15943}"/>
              </a:ext>
            </a:extLst>
          </p:cNvPr>
          <p:cNvSpPr/>
          <p:nvPr/>
        </p:nvSpPr>
        <p:spPr>
          <a:xfrm>
            <a:off x="3849624" y="496452"/>
            <a:ext cx="3483864" cy="2292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27AB54-9EE2-C2A0-4AB2-08BECC37B95B}"/>
              </a:ext>
            </a:extLst>
          </p:cNvPr>
          <p:cNvSpPr/>
          <p:nvPr/>
        </p:nvSpPr>
        <p:spPr>
          <a:xfrm>
            <a:off x="3849624" y="2916936"/>
            <a:ext cx="3483864" cy="3063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FECB34-7F64-9860-003B-435FA4FA1893}"/>
              </a:ext>
            </a:extLst>
          </p:cNvPr>
          <p:cNvSpPr/>
          <p:nvPr/>
        </p:nvSpPr>
        <p:spPr>
          <a:xfrm>
            <a:off x="3950208" y="2916936"/>
            <a:ext cx="3300984" cy="310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>
                <a:solidFill>
                  <a:srgbClr val="FF0000"/>
                </a:solidFill>
              </a:rPr>
              <a:t>h1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CEB17E-E3A8-825F-719D-CEE9628F13BC}"/>
              </a:ext>
            </a:extLst>
          </p:cNvPr>
          <p:cNvSpPr/>
          <p:nvPr/>
        </p:nvSpPr>
        <p:spPr>
          <a:xfrm>
            <a:off x="5129784" y="3300984"/>
            <a:ext cx="966216" cy="192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>
                <a:solidFill>
                  <a:srgbClr val="FF0000"/>
                </a:solidFill>
              </a:rPr>
              <a:t>h2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664A1E-31C7-D2C5-DC56-41114AAC16E2}"/>
              </a:ext>
            </a:extLst>
          </p:cNvPr>
          <p:cNvSpPr/>
          <p:nvPr/>
        </p:nvSpPr>
        <p:spPr>
          <a:xfrm>
            <a:off x="5129784" y="3566160"/>
            <a:ext cx="966216" cy="192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>
                <a:solidFill>
                  <a:srgbClr val="FF0000"/>
                </a:solidFill>
              </a:rPr>
              <a:t>p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EB731D-6CAD-2E67-E1BD-E7427AA9CFF8}"/>
              </a:ext>
            </a:extLst>
          </p:cNvPr>
          <p:cNvSpPr/>
          <p:nvPr/>
        </p:nvSpPr>
        <p:spPr>
          <a:xfrm>
            <a:off x="5129784" y="3803903"/>
            <a:ext cx="966216" cy="192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>
                <a:solidFill>
                  <a:srgbClr val="FF0000"/>
                </a:solidFill>
              </a:rPr>
              <a:t>p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67C0B2-546C-4EEC-74DB-08171ED46CF4}"/>
              </a:ext>
            </a:extLst>
          </p:cNvPr>
          <p:cNvSpPr/>
          <p:nvPr/>
        </p:nvSpPr>
        <p:spPr>
          <a:xfrm>
            <a:off x="6239257" y="3877055"/>
            <a:ext cx="966216" cy="192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>
                <a:solidFill>
                  <a:srgbClr val="FF0000"/>
                </a:solidFill>
              </a:rPr>
              <a:t>hr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0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r">
          <a:defRPr sz="2000" b="1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kyung so</dc:creator>
  <cp:lastModifiedBy>eun kyung so</cp:lastModifiedBy>
  <cp:revision>1</cp:revision>
  <dcterms:created xsi:type="dcterms:W3CDTF">2022-05-27T02:47:38Z</dcterms:created>
  <dcterms:modified xsi:type="dcterms:W3CDTF">2022-05-27T02:48:14Z</dcterms:modified>
</cp:coreProperties>
</file>