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50" y="-1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58EB-CD69-45B5-B1A3-6F85D2A7C6FF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D939-4B0E-492C-9AFE-09F631B65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75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58EB-CD69-45B5-B1A3-6F85D2A7C6FF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D939-4B0E-492C-9AFE-09F631B65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1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58EB-CD69-45B5-B1A3-6F85D2A7C6FF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D939-4B0E-492C-9AFE-09F631B65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16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58EB-CD69-45B5-B1A3-6F85D2A7C6FF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D939-4B0E-492C-9AFE-09F631B65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07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58EB-CD69-45B5-B1A3-6F85D2A7C6FF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D939-4B0E-492C-9AFE-09F631B65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11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58EB-CD69-45B5-B1A3-6F85D2A7C6FF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D939-4B0E-492C-9AFE-09F631B65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23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58EB-CD69-45B5-B1A3-6F85D2A7C6FF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D939-4B0E-492C-9AFE-09F631B65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55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58EB-CD69-45B5-B1A3-6F85D2A7C6FF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D939-4B0E-492C-9AFE-09F631B65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29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58EB-CD69-45B5-B1A3-6F85D2A7C6FF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D939-4B0E-492C-9AFE-09F631B65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90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58EB-CD69-45B5-B1A3-6F85D2A7C6FF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D939-4B0E-492C-9AFE-09F631B65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2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58EB-CD69-45B5-B1A3-6F85D2A7C6FF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D939-4B0E-492C-9AFE-09F631B65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75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458EB-CD69-45B5-B1A3-6F85D2A7C6FF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2D939-4B0E-492C-9AFE-09F631B65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77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AFCC4F-EA2D-924A-4A98-39C9DC3F1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43" y="144263"/>
            <a:ext cx="6397086" cy="1192392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A348154-E483-A62C-8F99-87820D58BA26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708565-8159-7BE0-D815-481880915824}"/>
              </a:ext>
            </a:extLst>
          </p:cNvPr>
          <p:cNvSpPr/>
          <p:nvPr/>
        </p:nvSpPr>
        <p:spPr>
          <a:xfrm>
            <a:off x="235943" y="144263"/>
            <a:ext cx="6386114" cy="32057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CEB04F-13C7-DC3E-F6B1-127A9EBF06BA}"/>
              </a:ext>
            </a:extLst>
          </p:cNvPr>
          <p:cNvSpPr/>
          <p:nvPr/>
        </p:nvSpPr>
        <p:spPr>
          <a:xfrm>
            <a:off x="235943" y="3494291"/>
            <a:ext cx="6386114" cy="25324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F86B6A-1A4C-1124-2ADB-65E706D13415}"/>
              </a:ext>
            </a:extLst>
          </p:cNvPr>
          <p:cNvSpPr/>
          <p:nvPr/>
        </p:nvSpPr>
        <p:spPr>
          <a:xfrm>
            <a:off x="465513" y="3582785"/>
            <a:ext cx="1587731" cy="357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>
                <a:solidFill>
                  <a:srgbClr val="FF0000"/>
                </a:solidFill>
              </a:rPr>
              <a:t>h1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415993-3780-066D-5A59-1DE4BE95928A}"/>
              </a:ext>
            </a:extLst>
          </p:cNvPr>
          <p:cNvSpPr/>
          <p:nvPr/>
        </p:nvSpPr>
        <p:spPr>
          <a:xfrm>
            <a:off x="864524" y="4028726"/>
            <a:ext cx="2369127" cy="15989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>
                <a:solidFill>
                  <a:srgbClr val="FF0000"/>
                </a:solidFill>
              </a:rPr>
              <a:t>image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65AC90-7E3A-A4B1-7B16-CDDD6D0D2392}"/>
              </a:ext>
            </a:extLst>
          </p:cNvPr>
          <p:cNvSpPr/>
          <p:nvPr/>
        </p:nvSpPr>
        <p:spPr>
          <a:xfrm>
            <a:off x="3309796" y="4017468"/>
            <a:ext cx="2369127" cy="15989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>
                <a:solidFill>
                  <a:srgbClr val="FF0000"/>
                </a:solidFill>
              </a:rPr>
              <a:t>detail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A46F1B-2587-1DE7-9668-9B22D0F29561}"/>
              </a:ext>
            </a:extLst>
          </p:cNvPr>
          <p:cNvSpPr/>
          <p:nvPr/>
        </p:nvSpPr>
        <p:spPr>
          <a:xfrm>
            <a:off x="3385942" y="4161730"/>
            <a:ext cx="1842764" cy="244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>
                <a:solidFill>
                  <a:srgbClr val="FF0000"/>
                </a:solidFill>
              </a:rPr>
              <a:t>p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7D60CD-0528-403B-E61E-061D8882BA61}"/>
              </a:ext>
            </a:extLst>
          </p:cNvPr>
          <p:cNvSpPr/>
          <p:nvPr/>
        </p:nvSpPr>
        <p:spPr>
          <a:xfrm>
            <a:off x="235943" y="11305309"/>
            <a:ext cx="6386114" cy="7424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64AB4B-15C0-B08E-2875-1788D23EE012}"/>
              </a:ext>
            </a:extLst>
          </p:cNvPr>
          <p:cNvSpPr/>
          <p:nvPr/>
        </p:nvSpPr>
        <p:spPr>
          <a:xfrm>
            <a:off x="2709949" y="11596255"/>
            <a:ext cx="1521229" cy="2493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F0711E-0771-232D-8A40-763E5616D69D}"/>
              </a:ext>
            </a:extLst>
          </p:cNvPr>
          <p:cNvSpPr/>
          <p:nvPr/>
        </p:nvSpPr>
        <p:spPr>
          <a:xfrm>
            <a:off x="319070" y="144263"/>
            <a:ext cx="6231359" cy="637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>
                <a:solidFill>
                  <a:srgbClr val="FF0000"/>
                </a:solidFill>
              </a:rPr>
              <a:t>nav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70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DE9B04-F18F-E82F-E7BE-5E8291731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534"/>
            <a:ext cx="6858000" cy="792147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940223E-F62E-614C-2A70-3DD196F5F33C}"/>
              </a:ext>
            </a:extLst>
          </p:cNvPr>
          <p:cNvSpPr/>
          <p:nvPr/>
        </p:nvSpPr>
        <p:spPr>
          <a:xfrm>
            <a:off x="47767" y="2381534"/>
            <a:ext cx="6748818" cy="41762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039FAB-B308-EA65-4990-86BC582FE145}"/>
              </a:ext>
            </a:extLst>
          </p:cNvPr>
          <p:cNvSpPr/>
          <p:nvPr/>
        </p:nvSpPr>
        <p:spPr>
          <a:xfrm>
            <a:off x="129654" y="2442949"/>
            <a:ext cx="6550925" cy="5186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5BC6A9-B735-547C-853D-2F4551BD6372}"/>
              </a:ext>
            </a:extLst>
          </p:cNvPr>
          <p:cNvSpPr/>
          <p:nvPr/>
        </p:nvSpPr>
        <p:spPr>
          <a:xfrm>
            <a:off x="177421" y="2565779"/>
            <a:ext cx="443552" cy="232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B73985-5059-DA7D-D6B9-C6A5A0F28682}"/>
              </a:ext>
            </a:extLst>
          </p:cNvPr>
          <p:cNvSpPr/>
          <p:nvPr/>
        </p:nvSpPr>
        <p:spPr>
          <a:xfrm>
            <a:off x="750627" y="2565779"/>
            <a:ext cx="1842448" cy="293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6BB950-1FFA-7EF0-D223-5A837DBDDE58}"/>
              </a:ext>
            </a:extLst>
          </p:cNvPr>
          <p:cNvSpPr/>
          <p:nvPr/>
        </p:nvSpPr>
        <p:spPr>
          <a:xfrm>
            <a:off x="5650173" y="2535071"/>
            <a:ext cx="914400" cy="293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05E197-29A2-C018-E42E-5FD3674E5AFB}"/>
              </a:ext>
            </a:extLst>
          </p:cNvPr>
          <p:cNvSpPr/>
          <p:nvPr/>
        </p:nvSpPr>
        <p:spPr>
          <a:xfrm>
            <a:off x="676977" y="6635015"/>
            <a:ext cx="1341120" cy="18063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38679A-5BE7-70B1-8F9C-65C308ED3DC1}"/>
              </a:ext>
            </a:extLst>
          </p:cNvPr>
          <p:cNvSpPr/>
          <p:nvPr/>
        </p:nvSpPr>
        <p:spPr>
          <a:xfrm>
            <a:off x="750627" y="6680579"/>
            <a:ext cx="1193676" cy="907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C8A648-AACA-CFE9-7157-DD57866B63E1}"/>
              </a:ext>
            </a:extLst>
          </p:cNvPr>
          <p:cNvSpPr/>
          <p:nvPr/>
        </p:nvSpPr>
        <p:spPr>
          <a:xfrm>
            <a:off x="750627" y="7633480"/>
            <a:ext cx="1193676" cy="509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725539-3507-4E45-D0AF-37EBBCCE1EFA}"/>
              </a:ext>
            </a:extLst>
          </p:cNvPr>
          <p:cNvSpPr/>
          <p:nvPr/>
        </p:nvSpPr>
        <p:spPr>
          <a:xfrm>
            <a:off x="750627" y="8188537"/>
            <a:ext cx="1193676" cy="1918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84C772-956E-60BA-9243-A20D8D391CD0}"/>
              </a:ext>
            </a:extLst>
          </p:cNvPr>
          <p:cNvSpPr/>
          <p:nvPr/>
        </p:nvSpPr>
        <p:spPr>
          <a:xfrm>
            <a:off x="814939" y="7693794"/>
            <a:ext cx="657726" cy="866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87A268-D09A-2F1B-8632-3E7D0896E16C}"/>
              </a:ext>
            </a:extLst>
          </p:cNvPr>
          <p:cNvSpPr/>
          <p:nvPr/>
        </p:nvSpPr>
        <p:spPr>
          <a:xfrm>
            <a:off x="1671587" y="7693794"/>
            <a:ext cx="211756" cy="866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EF9C37-C56C-AA27-410D-9D6D29524FFA}"/>
              </a:ext>
            </a:extLst>
          </p:cNvPr>
          <p:cNvSpPr/>
          <p:nvPr/>
        </p:nvSpPr>
        <p:spPr>
          <a:xfrm>
            <a:off x="814939" y="7825985"/>
            <a:ext cx="1068404" cy="866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CF081F-35ED-4D52-D917-583BD9071FBC}"/>
              </a:ext>
            </a:extLst>
          </p:cNvPr>
          <p:cNvSpPr/>
          <p:nvPr/>
        </p:nvSpPr>
        <p:spPr>
          <a:xfrm>
            <a:off x="814939" y="7958176"/>
            <a:ext cx="301592" cy="146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1998FD-C0EC-BCB8-D152-4638BCB82B41}"/>
              </a:ext>
            </a:extLst>
          </p:cNvPr>
          <p:cNvSpPr/>
          <p:nvPr/>
        </p:nvSpPr>
        <p:spPr>
          <a:xfrm>
            <a:off x="1171073" y="7959468"/>
            <a:ext cx="301592" cy="146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B066CD-39F2-1A1F-743F-A44E1E65D821}"/>
              </a:ext>
            </a:extLst>
          </p:cNvPr>
          <p:cNvSpPr/>
          <p:nvPr/>
        </p:nvSpPr>
        <p:spPr>
          <a:xfrm>
            <a:off x="1519186" y="7958175"/>
            <a:ext cx="301592" cy="146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6D2527-E45D-5BA1-7AC1-1AA6018D0DC1}"/>
              </a:ext>
            </a:extLst>
          </p:cNvPr>
          <p:cNvSpPr/>
          <p:nvPr/>
        </p:nvSpPr>
        <p:spPr>
          <a:xfrm>
            <a:off x="293427" y="6635015"/>
            <a:ext cx="6271146" cy="3667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63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r">
          <a:defRPr b="1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5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kyung so</dc:creator>
  <cp:lastModifiedBy>eun kyung so</cp:lastModifiedBy>
  <cp:revision>2</cp:revision>
  <dcterms:created xsi:type="dcterms:W3CDTF">2022-06-03T02:14:07Z</dcterms:created>
  <dcterms:modified xsi:type="dcterms:W3CDTF">2022-06-09T00:51:09Z</dcterms:modified>
</cp:coreProperties>
</file>