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0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6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4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2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8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75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6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6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B1FF-EBAE-4432-94B3-091D770DCF9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7FE1-950B-4331-B9B5-43E895B03C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32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864096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崑山科技大學 資工系 特色微學分課程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840" y="2780928"/>
            <a:ext cx="251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Streaming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419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551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59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按下直播訊息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5" y="1600200"/>
            <a:ext cx="79551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按下旁邊的連接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9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</a:t>
            </a:r>
            <a:r>
              <a:rPr lang="en-US" altLang="zh-TW" dirty="0" smtClean="0"/>
              <a:t>OBS</a:t>
            </a:r>
            <a:r>
              <a:rPr lang="zh-TW" altLang="en-US" dirty="0" smtClean="0"/>
              <a:t>的設定將串流金鑰貼上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4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按下來源的</a:t>
            </a:r>
            <a:r>
              <a:rPr lang="en-US" altLang="zh-TW" dirty="0" smtClean="0"/>
              <a:t>+</a:t>
            </a:r>
            <a:r>
              <a:rPr lang="zh-TW" altLang="en-US" dirty="0" smtClean="0"/>
              <a:t>，並且選取顯示器擷取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2215356"/>
            <a:ext cx="33718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17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確認有這個畫面後，按下確定。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73" y="1600200"/>
            <a:ext cx="5339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93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按下右邊的開始串流，就會開始串流到</a:t>
            </a:r>
            <a:r>
              <a:rPr lang="en-US" altLang="zh-TW" sz="2800" dirty="0" smtClean="0"/>
              <a:t>Facebook</a:t>
            </a:r>
            <a:endParaRPr lang="zh-TW" altLang="en-US" sz="2800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5" y="1600200"/>
            <a:ext cx="642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串流</a:t>
            </a:r>
            <a:r>
              <a:rPr lang="zh-TW" altLang="en-US" sz="2800"/>
              <a:t>成功</a:t>
            </a:r>
            <a:r>
              <a:rPr lang="zh-TW" altLang="en-US" sz="2800" smtClean="0"/>
              <a:t>後就會像畫面那樣顯示。</a:t>
            </a:r>
            <a:endParaRPr lang="zh-TW" alt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</Words>
  <Application>Microsoft Office PowerPoint</Application>
  <PresentationFormat>如螢幕大小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崑山科技大學 資工系 特色微學分課程</vt:lpstr>
      <vt:lpstr>Facebook登入</vt:lpstr>
      <vt:lpstr>按下直播訊息</vt:lpstr>
      <vt:lpstr>按下旁邊的連接</vt:lpstr>
      <vt:lpstr>去OBS的設定將串流金鑰貼上</vt:lpstr>
      <vt:lpstr>按下來源的+，並且選取顯示器擷取</vt:lpstr>
      <vt:lpstr>確認有這個畫面後，按下確定。</vt:lpstr>
      <vt:lpstr>按下右邊的開始串流，就會開始串流到Facebook</vt:lpstr>
      <vt:lpstr>串流成功後就會像畫面那樣顯示。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5</cp:revision>
  <dcterms:created xsi:type="dcterms:W3CDTF">2018-04-18T07:43:17Z</dcterms:created>
  <dcterms:modified xsi:type="dcterms:W3CDTF">2018-04-18T09:33:10Z</dcterms:modified>
</cp:coreProperties>
</file>