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5600" b="1"/>
            </a:pPr>
            <a:r>
              <a:t>Title</a:t>
            </a:r>
          </a:p>
        </p:txBody>
      </p:sp>
      <p:sp>
        <p:nvSpPr>
          <p:cNvPr id="3" name="Subtitle 2"/>
          <p:cNvSpPr>
            <a:spLocks noGrp="1"/>
          </p:cNvSpPr>
          <p:nvPr>
            <p:ph type="subTitle" idx="1"/>
          </p:nvPr>
        </p:nvSpPr>
        <p:spPr/>
        <p:txBody>
          <a:bodyPr/>
          <a:lstStyle/>
          <a:p>
            <a:pPr>
              <a:defRPr sz="3600"/>
            </a:pPr>
            <a:r>
              <a:t>Subheading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200" b="1"/>
            </a:pPr>
            <a:r>
              <a:t>Editable Heading 2</a:t>
            </a:r>
          </a:p>
        </p:txBody>
      </p:sp>
      <p:sp>
        <p:nvSpPr>
          <p:cNvPr id="3" name="Content Placeholder 2"/>
          <p:cNvSpPr>
            <a:spLocks noGrp="1"/>
          </p:cNvSpPr>
          <p:nvPr>
            <p:ph idx="1"/>
          </p:nvPr>
        </p:nvSpPr>
        <p:spPr/>
        <p:txBody>
          <a:bodyPr/>
          <a:lstStyle/>
          <a:p>
            <a:pPr algn="ctr">
              <a:defRPr sz="2000"/>
            </a:pPr>
            <a:r>
              <a:t>Editable Paragraph 2: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