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8" d="100"/>
          <a:sy n="158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AFA90-6005-4C60-8951-A22B37332A6A}" type="datetimeFigureOut">
              <a:rPr lang="ru-RU" smtClean="0"/>
              <a:t>13.04.2015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52A8-A913-44A5-9144-B5669679B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195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AFA90-6005-4C60-8951-A22B37332A6A}" type="datetimeFigureOut">
              <a:rPr lang="ru-RU" smtClean="0"/>
              <a:t>13.04.2015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52A8-A913-44A5-9144-B5669679B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8558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AFA90-6005-4C60-8951-A22B37332A6A}" type="datetimeFigureOut">
              <a:rPr lang="ru-RU" smtClean="0"/>
              <a:t>13.04.2015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52A8-A913-44A5-9144-B5669679B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289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AFA90-6005-4C60-8951-A22B37332A6A}" type="datetimeFigureOut">
              <a:rPr lang="ru-RU" smtClean="0"/>
              <a:t>13.04.2015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52A8-A913-44A5-9144-B5669679B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416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AFA90-6005-4C60-8951-A22B37332A6A}" type="datetimeFigureOut">
              <a:rPr lang="ru-RU" smtClean="0"/>
              <a:t>13.04.2015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52A8-A913-44A5-9144-B5669679B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8707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AFA90-6005-4C60-8951-A22B37332A6A}" type="datetimeFigureOut">
              <a:rPr lang="ru-RU" smtClean="0"/>
              <a:t>13.04.2015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52A8-A913-44A5-9144-B5669679B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287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AFA90-6005-4C60-8951-A22B37332A6A}" type="datetimeFigureOut">
              <a:rPr lang="ru-RU" smtClean="0"/>
              <a:t>13.04.2015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52A8-A913-44A5-9144-B5669679B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999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AFA90-6005-4C60-8951-A22B37332A6A}" type="datetimeFigureOut">
              <a:rPr lang="ru-RU" smtClean="0"/>
              <a:t>13.04.2015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52A8-A913-44A5-9144-B5669679B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989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AFA90-6005-4C60-8951-A22B37332A6A}" type="datetimeFigureOut">
              <a:rPr lang="ru-RU" smtClean="0"/>
              <a:t>13.04.2015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52A8-A913-44A5-9144-B5669679B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4120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AFA90-6005-4C60-8951-A22B37332A6A}" type="datetimeFigureOut">
              <a:rPr lang="ru-RU" smtClean="0"/>
              <a:t>13.04.2015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52A8-A913-44A5-9144-B5669679B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926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AFA90-6005-4C60-8951-A22B37332A6A}" type="datetimeFigureOut">
              <a:rPr lang="ru-RU" smtClean="0"/>
              <a:t>13.04.2015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52A8-A913-44A5-9144-B5669679B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5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AFA90-6005-4C60-8951-A22B37332A6A}" type="datetimeFigureOut">
              <a:rPr lang="ru-RU" smtClean="0"/>
              <a:t>13.04.2015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652A8-A913-44A5-9144-B5669679B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503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Семен Кирсанов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C:\Users\Artem\Desktop\200px-Semen_Kirsano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513343"/>
            <a:ext cx="3672408" cy="332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145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Семён </a:t>
            </a:r>
            <a:r>
              <a:rPr lang="ru-RU" b="1" dirty="0" smtClean="0"/>
              <a:t>Исаакович Кирсанов</a:t>
            </a:r>
            <a:r>
              <a:rPr lang="ru-RU" dirty="0"/>
              <a:t> (настоящая фамилия — </a:t>
            </a:r>
            <a:r>
              <a:rPr lang="ru-RU" i="1" dirty="0" err="1" smtClean="0"/>
              <a:t>Кортчик</a:t>
            </a:r>
            <a:endParaRPr lang="ru-RU" dirty="0" smtClean="0"/>
          </a:p>
          <a:p>
            <a:r>
              <a:rPr lang="ru-RU" dirty="0" smtClean="0"/>
              <a:t>Родился</a:t>
            </a:r>
            <a:r>
              <a:rPr lang="ru-RU" dirty="0"/>
              <a:t> </a:t>
            </a:r>
            <a:r>
              <a:rPr lang="ru-RU" dirty="0" smtClean="0"/>
              <a:t>5 сентября</a:t>
            </a:r>
            <a:r>
              <a:rPr lang="ru-RU" dirty="0"/>
              <a:t> </a:t>
            </a:r>
            <a:r>
              <a:rPr lang="ru-RU" dirty="0" smtClean="0"/>
              <a:t>1906 года,</a:t>
            </a:r>
            <a:r>
              <a:rPr lang="ru-RU" dirty="0"/>
              <a:t> </a:t>
            </a:r>
            <a:r>
              <a:rPr lang="ru-RU" dirty="0" smtClean="0"/>
              <a:t>в Одесса.</a:t>
            </a:r>
          </a:p>
          <a:p>
            <a:r>
              <a:rPr lang="ru-RU" dirty="0" smtClean="0"/>
              <a:t>Умер </a:t>
            </a:r>
            <a:r>
              <a:rPr lang="ru-RU" dirty="0"/>
              <a:t> 10 декабря </a:t>
            </a:r>
            <a:r>
              <a:rPr lang="ru-RU" dirty="0" smtClean="0"/>
              <a:t>1972 года, — </a:t>
            </a:r>
            <a:r>
              <a:rPr lang="ru-RU" dirty="0"/>
              <a:t>русский советский поэт. По </a:t>
            </a:r>
            <a:r>
              <a:rPr lang="ru-RU" dirty="0" smtClean="0"/>
              <a:t>мнению академика Михаила </a:t>
            </a:r>
            <a:r>
              <a:rPr lang="ru-RU" dirty="0" err="1" smtClean="0"/>
              <a:t>Гаспарова</a:t>
            </a:r>
            <a:r>
              <a:rPr lang="ru-RU" dirty="0" smtClean="0"/>
              <a:t>, Кирсанов — создатель рифмованной прозы в русской литературе.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9183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 1941 году 34-летний Кирсанов женился на 18-летней Раисе Беляевой. В июне супруги уехали в Ригу, где их застала война. При возвращении в Москву в последний момент пришлось менять билеты; поезд, на котором должны были ехать Кирсанов и его жена, оказался расстрелян </a:t>
            </a:r>
            <a:r>
              <a:rPr lang="ru-RU" dirty="0" smtClean="0"/>
              <a:t>истребителями. </a:t>
            </a:r>
          </a:p>
          <a:p>
            <a:r>
              <a:rPr lang="ru-RU" dirty="0" smtClean="0"/>
              <a:t>В </a:t>
            </a:r>
            <a:r>
              <a:rPr lang="ru-RU" dirty="0"/>
              <a:t>начале Великой Отечественной войны Кирсанов руководил </a:t>
            </a:r>
            <a:r>
              <a:rPr lang="ru-RU" dirty="0" err="1" smtClean="0"/>
              <a:t>литбригадой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496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ru-RU" dirty="0"/>
              <a:t>Кирсанов писал стихи, которые публиковал во фронтовых </a:t>
            </a:r>
            <a:r>
              <a:rPr lang="ru-RU" dirty="0" smtClean="0"/>
              <a:t>газетах. Лирическим </a:t>
            </a:r>
            <a:r>
              <a:rPr lang="ru-RU" dirty="0"/>
              <a:t>дневником начала войны стала поэма «Эдем», где Кирсанов взял за основу библейскую тему изгнания Адамы и Евы из </a:t>
            </a:r>
            <a:r>
              <a:rPr lang="ru-RU" dirty="0" smtClean="0"/>
              <a:t>рая. </a:t>
            </a:r>
            <a:r>
              <a:rPr lang="ru-RU" dirty="0"/>
              <a:t>Здесь обыгрывалось и уменьшительное имя второй жены — </a:t>
            </a:r>
            <a:r>
              <a:rPr lang="ru-RU" dirty="0" smtClean="0"/>
              <a:t>Рая. </a:t>
            </a:r>
            <a:r>
              <a:rPr lang="ru-RU" dirty="0"/>
              <a:t>Эту поэму он долго и не пытался </a:t>
            </a:r>
            <a:r>
              <a:rPr lang="ru-RU" dirty="0" smtClean="0"/>
              <a:t>публиковать. </a:t>
            </a:r>
            <a:r>
              <a:rPr lang="ru-RU" dirty="0"/>
              <a:t>Отдельной книгой была издана «Поэма фронта». В 1942 году Кирсанов начал писать солдатский лубок «Заветное слово Фомы </a:t>
            </a:r>
            <a:r>
              <a:rPr lang="ru-RU" dirty="0" err="1"/>
              <a:t>Смыслова</a:t>
            </a:r>
            <a:r>
              <a:rPr lang="ru-RU" dirty="0"/>
              <a:t>, русского бывалого солдата», издававшийся миллионными тиражами (листовки и </a:t>
            </a:r>
            <a:r>
              <a:rPr lang="ru-RU" dirty="0" smtClean="0"/>
              <a:t>брошюры).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1073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/>
              <a:t>В июне 1945 года Кирсанов был </a:t>
            </a:r>
            <a:r>
              <a:rPr lang="ru-RU" dirty="0" smtClean="0"/>
              <a:t>демобилизован. </a:t>
            </a:r>
            <a:r>
              <a:rPr lang="ru-RU" dirty="0"/>
              <a:t>В том же году вышел сборник «Стихи войны: Из произведений 1941—1945 гг</a:t>
            </a:r>
            <a:r>
              <a:rPr lang="ru-RU" dirty="0" smtClean="0"/>
              <a:t>.». </a:t>
            </a:r>
            <a:r>
              <a:rPr lang="ru-RU" dirty="0"/>
              <a:t>После окончания в сентябре Второй </a:t>
            </a:r>
            <a:r>
              <a:rPr lang="ru-RU" dirty="0" smtClean="0"/>
              <a:t>мировой войны</a:t>
            </a:r>
            <a:r>
              <a:rPr lang="ru-RU" dirty="0"/>
              <a:t> Кирсанов написал венок сонетов «Весть о мире», который был отклонен журналом «Знамя» и напечатан только в 1958 году. Главному редактору </a:t>
            </a:r>
            <a:r>
              <a:rPr lang="ru-RU" dirty="0" smtClean="0"/>
              <a:t>журнала Всеволоду </a:t>
            </a:r>
            <a:r>
              <a:rPr lang="ru-RU" dirty="0"/>
              <a:t>Вишневскому, упрекнувшему его в пессимизме, Кирсанов ответил: «Это сложная цепь реакций человека на первый день мира, который оказывается первым днем новой войны. То, что это </a:t>
            </a:r>
            <a:r>
              <a:rPr lang="ru-RU" i="1" dirty="0"/>
              <a:t>так</a:t>
            </a:r>
            <a:r>
              <a:rPr lang="ru-RU" dirty="0"/>
              <a:t>, никто не может </a:t>
            </a:r>
            <a:r>
              <a:rPr lang="ru-RU" dirty="0" smtClean="0"/>
              <a:t>опровергнуть». </a:t>
            </a:r>
          </a:p>
          <a:p>
            <a:r>
              <a:rPr lang="ru-RU" dirty="0" smtClean="0"/>
              <a:t>В конце года Кирсанов закончил второй вариант поэмы «Земля и небо», снова получив отказ журнала «Знамя», несмотря на положительный отзыв входившего в редколлегию Симонова (окончательный вариант вышел через два года под названием «Небо над Родиной»). В качестве корреспондента газеты «Труд» Кирсанов освещал происходившее на Нюрнбергском процессе. Из Чехословакии ему прислали немецкий перевод «Четырех сонетов», сделанный в 1943 году в Дахау, который узники концлагеря передавали друг другу.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2124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В 1963 году у Кирсанова появились признаки начинающегося рака горла. Первые болезненные ощущения он испытал в самолётах, когда увлёкся астрономией и часто летал в Крым, в астрофизическую </a:t>
            </a:r>
            <a:r>
              <a:rPr lang="ru-RU" dirty="0" smtClean="0"/>
              <a:t>обсерваторию. </a:t>
            </a:r>
            <a:r>
              <a:rPr lang="ru-RU" dirty="0"/>
              <a:t>Затем у Кирсанова обнаружили опухоль в гайморовой полости. В Московском госпитале челюстно-лицевой хирургии была проведена операция, опухоль удалили, однако операция повредила нёбную </a:t>
            </a:r>
            <a:r>
              <a:rPr lang="ru-RU" dirty="0" smtClean="0"/>
              <a:t>занавеску.</a:t>
            </a:r>
          </a:p>
          <a:p>
            <a:r>
              <a:rPr lang="ru-RU" dirty="0" smtClean="0"/>
              <a:t>10 декабря 1972 года </a:t>
            </a:r>
            <a:r>
              <a:rPr lang="ru-RU" smtClean="0"/>
              <a:t>Семен Кирсанов умер.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02431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70</Words>
  <Application>Microsoft Office PowerPoint</Application>
  <PresentationFormat>Экран (4:3)</PresentationFormat>
  <Paragraphs>11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Семен Кирсанов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Семен Кирсанов</dc:title>
  <dc:creator>Artem</dc:creator>
  <cp:lastModifiedBy>Artem</cp:lastModifiedBy>
  <cp:revision>2</cp:revision>
  <dcterms:created xsi:type="dcterms:W3CDTF">2015-04-13T18:11:41Z</dcterms:created>
  <dcterms:modified xsi:type="dcterms:W3CDTF">2015-04-13T18:29:52Z</dcterms:modified>
</cp:coreProperties>
</file>