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1905" r:id="rId5"/>
    <p:sldId id="1923" r:id="rId6"/>
    <p:sldId id="259" r:id="rId7"/>
    <p:sldId id="1924" r:id="rId8"/>
    <p:sldId id="192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E21C5-3E73-447A-A51F-4B04AF669CCA}" v="2" dt="2021-12-25T01:09:04.663"/>
    <p1510:client id="{B9D1A8CD-8F74-4B53-B593-165B3C091690}" v="5" dt="2021-12-26T11:56:41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千瑞" userId="S::ssa0419@cloud.hfu.edu.tw::5cd6ea84-3351-41ed-8989-5269f652c57b" providerId="AD" clId="Web-{B9D1A8CD-8F74-4B53-B593-165B3C091690}"/>
    <pc:docChg chg="modSld">
      <pc:chgData name="曾千瑞" userId="S::ssa0419@cloud.hfu.edu.tw::5cd6ea84-3351-41ed-8989-5269f652c57b" providerId="AD" clId="Web-{B9D1A8CD-8F74-4B53-B593-165B3C091690}" dt="2021-12-26T11:56:41.330" v="4" actId="1076"/>
      <pc:docMkLst>
        <pc:docMk/>
      </pc:docMkLst>
      <pc:sldChg chg="modSp">
        <pc:chgData name="曾千瑞" userId="S::ssa0419@cloud.hfu.edu.tw::5cd6ea84-3351-41ed-8989-5269f652c57b" providerId="AD" clId="Web-{B9D1A8CD-8F74-4B53-B593-165B3C091690}" dt="2021-12-26T11:56:41.330" v="4" actId="1076"/>
        <pc:sldMkLst>
          <pc:docMk/>
          <pc:sldMk cId="2401872044" sldId="1923"/>
        </pc:sldMkLst>
        <pc:spChg chg="mod">
          <ac:chgData name="曾千瑞" userId="S::ssa0419@cloud.hfu.edu.tw::5cd6ea84-3351-41ed-8989-5269f652c57b" providerId="AD" clId="Web-{B9D1A8CD-8F74-4B53-B593-165B3C091690}" dt="2021-12-26T11:56:41.330" v="4" actId="1076"/>
          <ac:spMkLst>
            <pc:docMk/>
            <pc:sldMk cId="2401872044" sldId="1923"/>
            <ac:spMk id="5" creationId="{879AEB75-EEC9-439E-B844-97EC498827E9}"/>
          </ac:spMkLst>
        </pc:spChg>
        <pc:spChg chg="mod">
          <ac:chgData name="曾千瑞" userId="S::ssa0419@cloud.hfu.edu.tw::5cd6ea84-3351-41ed-8989-5269f652c57b" providerId="AD" clId="Web-{B9D1A8CD-8F74-4B53-B593-165B3C091690}" dt="2021-12-26T11:56:29.564" v="0" actId="1076"/>
          <ac:spMkLst>
            <pc:docMk/>
            <pc:sldMk cId="2401872044" sldId="1923"/>
            <ac:spMk id="14" creationId="{9A1B3702-1972-428B-83A7-7718E17C96A8}"/>
          </ac:spMkLst>
        </pc:spChg>
        <pc:spChg chg="mod">
          <ac:chgData name="曾千瑞" userId="S::ssa0419@cloud.hfu.edu.tw::5cd6ea84-3351-41ed-8989-5269f652c57b" providerId="AD" clId="Web-{B9D1A8CD-8F74-4B53-B593-165B3C091690}" dt="2021-12-26T11:56:32.236" v="1" actId="1076"/>
          <ac:spMkLst>
            <pc:docMk/>
            <pc:sldMk cId="2401872044" sldId="1923"/>
            <ac:spMk id="16" creationId="{F404A068-C8A4-4006-9E29-4E9E1C9C0DFE}"/>
          </ac:spMkLst>
        </pc:spChg>
        <pc:spChg chg="mod">
          <ac:chgData name="曾千瑞" userId="S::ssa0419@cloud.hfu.edu.tw::5cd6ea84-3351-41ed-8989-5269f652c57b" providerId="AD" clId="Web-{B9D1A8CD-8F74-4B53-B593-165B3C091690}" dt="2021-12-26T11:56:35.689" v="2" actId="1076"/>
          <ac:spMkLst>
            <pc:docMk/>
            <pc:sldMk cId="2401872044" sldId="1923"/>
            <ac:spMk id="17" creationId="{9E1CB2A5-5554-44C7-89DB-B58023D8DC00}"/>
          </ac:spMkLst>
        </pc:spChg>
      </pc:sldChg>
    </pc:docChg>
  </pc:docChgLst>
  <pc:docChgLst>
    <pc:chgData name="王宏仁" userId="S::ssa0401@cloud.hfu.edu.tw::7e28aad0-641a-484e-9a79-5b7e204d9dff" providerId="AD" clId="Web-{76FE21C5-3E73-447A-A51F-4B04AF669CCA}"/>
    <pc:docChg chg="addSld delSld">
      <pc:chgData name="王宏仁" userId="S::ssa0401@cloud.hfu.edu.tw::7e28aad0-641a-484e-9a79-5b7e204d9dff" providerId="AD" clId="Web-{76FE21C5-3E73-447A-A51F-4B04AF669CCA}" dt="2021-12-25T01:09:04.663" v="1"/>
      <pc:docMkLst>
        <pc:docMk/>
      </pc:docMkLst>
      <pc:sldChg chg="add del">
        <pc:chgData name="王宏仁" userId="S::ssa0401@cloud.hfu.edu.tw::7e28aad0-641a-484e-9a79-5b7e204d9dff" providerId="AD" clId="Web-{76FE21C5-3E73-447A-A51F-4B04AF669CCA}" dt="2021-12-25T01:09:04.663" v="1"/>
        <pc:sldMkLst>
          <pc:docMk/>
          <pc:sldMk cId="1628574308" sldId="19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9DCC5-62FF-4818-AB20-A92E581666F9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D570D-890F-4CB1-936D-43BAF0402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3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7185B-E204-42B8-AB52-654E24B71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E6B30D-DFD2-4AD1-AC02-939EE462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397AA-9C6D-41BC-ADF4-FFC21B86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BA317-B306-43BD-AA6C-529CAD5A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4D7E1-D919-4EA2-A26E-3A90AB5F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C8032-7E21-4095-8822-BE1494EA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D828C2-7F8A-4B30-95CD-77E09F51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E5009-795B-4AB5-AB11-8DA50A21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D3AEA7-467C-45CA-BDB8-31C7778C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64628-F82E-43E9-A9FA-32BE36E0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8F99DF-4785-48AE-B25E-C4693BA4F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F4FD80-92D2-4A11-AEDE-69CE57C2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5A87B-484B-4B17-8A8F-10890CD2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E47C1-A60B-4674-9E65-6E457386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37B42-F90F-4DE1-8BE1-B8DC90A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9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37B67-E6C3-4C63-86B0-E63B693D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42503-B6C0-4B8C-9826-1EC82209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9A57F-AE8D-4016-82EF-DA296069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8552A-234E-4030-A837-6B438E95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C2FB6-A669-40E7-B452-5869DC96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4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6BCBA-B530-4332-9DC8-195CE94B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DBCB8A-62BA-4ED0-8E9A-98DC104C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B04FE-8688-4C0F-88B7-A55BD8E8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4C9FE1-A17D-4541-B047-8C488082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19B83-5170-4ACD-9ADB-EDEB8904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1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428EA-A180-4BF2-800A-F2B804FA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F6EFA-18C4-4928-ABC1-B47B4648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E6C8C8-8C92-4272-8323-F46DBD53B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C03A21-CFCE-4574-9471-AC66F58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5DE365-9624-4D4A-9BA5-7E084E84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F81AD-7A79-4A29-84F2-1C449B3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8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45B1A-407C-42AB-8672-A07C975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5D4C6-DC92-4564-A050-B67CAFE7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FF6329-F75C-4E70-A8F6-4CC94622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52E83D-E046-4336-A841-5448EB6FF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423D28-B371-48FB-9E45-593F9DD87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0A809E-4EB7-47E8-BEC2-27B1538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2A5DDE-9A2A-467F-91A7-8A109D7E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D1E294-1223-47C9-A097-E48CF4B4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5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18BB5-BD5A-4468-A254-05ECFD54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816791-4C03-4926-9C61-39697A1D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09D0F4-D070-4238-A904-F09E1D9E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4EB65F-B9BE-46DB-85FB-C728CD42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6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9D5E87-7AB8-46DB-84A1-05A2FA49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4E7CE9-55F2-4FDE-8F3E-92C8034D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A77C10-BC1A-4B6B-BFC7-2C4596DF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D7901-8B25-4129-984C-C345AB79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EEA51-055E-4402-9B7C-9408B52A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9A112-ECAB-4813-B237-6B297E90C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6427F-C7BF-4F4B-9FA3-7719CAD7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9F0972-F10A-413E-82C5-27E9E71F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4E8896-512B-4BE9-BC7C-30DF51ED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6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D1C3D-72B1-43C0-9A76-F3819700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46C9CF-3B5F-421D-B5D2-D3865684D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C65CC5-6F8F-4B7B-9CA9-C99AC350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188A0A-41D6-4C7B-94FA-C9D6B8AF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EA8B79-9BDC-401A-8847-2C57BEA2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8C213C-4D37-4F1A-9C6A-0C8A00C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105004-6198-42B5-AC8B-A55E15E2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0F80EC-26D5-437E-8EA1-372B262E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B188A-4968-4C40-A074-27DE8CD2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C7B5-5A90-485A-8100-CFFE15699A56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AE80E-2060-4403-883A-9F7720FEF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4D10A-FDC8-4153-A97F-9623E6DE7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8AA3-8E28-4D1B-9083-C8DE2923F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examples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matplotlib.org/gallery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78D4EF5-9C9B-4D79-A658-5E8109643DD8}"/>
              </a:ext>
            </a:extLst>
          </p:cNvPr>
          <p:cNvSpPr txBox="1">
            <a:spLocks/>
          </p:cNvSpPr>
          <p:nvPr/>
        </p:nvSpPr>
        <p:spPr>
          <a:xfrm>
            <a:off x="0" y="1160690"/>
            <a:ext cx="8039099" cy="129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b="1"/>
              <a:t>爬蟲基礎入門</a:t>
            </a:r>
            <a:r>
              <a:rPr lang="en-US" altLang="zh-TW" sz="9600" b="1"/>
              <a:t>-</a:t>
            </a:r>
            <a:r>
              <a:rPr lang="en-US" altLang="zh-TW" sz="13800" b="1"/>
              <a:t>Part 4</a:t>
            </a:r>
            <a:endParaRPr lang="zh-TW" altLang="en-US" sz="13800" b="1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587EEF4-7B01-4B7E-983D-0D5CE8332869}"/>
              </a:ext>
            </a:extLst>
          </p:cNvPr>
          <p:cNvSpPr/>
          <p:nvPr/>
        </p:nvSpPr>
        <p:spPr>
          <a:xfrm>
            <a:off x="0" y="2314575"/>
            <a:ext cx="7600950" cy="4543425"/>
          </a:xfrm>
          <a:prstGeom prst="rt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221CB269-8B55-4FCA-A047-2D0131AEA106}"/>
              </a:ext>
            </a:extLst>
          </p:cNvPr>
          <p:cNvSpPr/>
          <p:nvPr/>
        </p:nvSpPr>
        <p:spPr>
          <a:xfrm flipH="1">
            <a:off x="742950" y="2314574"/>
            <a:ext cx="11449050" cy="454342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89EE83C-B32E-4C7D-AA16-C6FEC44A9631}"/>
              </a:ext>
            </a:extLst>
          </p:cNvPr>
          <p:cNvSpPr/>
          <p:nvPr/>
        </p:nvSpPr>
        <p:spPr>
          <a:xfrm flipH="1" flipV="1">
            <a:off x="6096000" y="0"/>
            <a:ext cx="6096000" cy="4028619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8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A19FEF-2DCC-46F8-9B73-87A1536E3C06}"/>
              </a:ext>
            </a:extLst>
          </p:cNvPr>
          <p:cNvSpPr txBox="1"/>
          <p:nvPr/>
        </p:nvSpPr>
        <p:spPr>
          <a:xfrm>
            <a:off x="2528207" y="4244020"/>
            <a:ext cx="45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def</a:t>
            </a:r>
            <a:r>
              <a:rPr lang="zh-TW" altLang="en-US"/>
              <a:t>          </a:t>
            </a:r>
            <a:r>
              <a:rPr lang="en-US" altLang="zh-TW"/>
              <a:t>(self,     </a:t>
            </a:r>
            <a:r>
              <a:rPr lang="zh-TW" altLang="en-US"/>
              <a:t>                           </a:t>
            </a:r>
            <a:r>
              <a:rPr lang="en-US" altLang="zh-TW"/>
              <a:t>    ) 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35A24D-125A-463B-82C0-219A59342A4E}"/>
              </a:ext>
            </a:extLst>
          </p:cNvPr>
          <p:cNvSpPr txBox="1"/>
          <p:nvPr/>
        </p:nvSpPr>
        <p:spPr>
          <a:xfrm>
            <a:off x="2528207" y="2933007"/>
            <a:ext cx="45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def</a:t>
            </a:r>
            <a:r>
              <a:rPr lang="zh-TW" altLang="en-US"/>
              <a:t>          </a:t>
            </a:r>
            <a:r>
              <a:rPr lang="en-US" altLang="zh-TW"/>
              <a:t>(self,     </a:t>
            </a:r>
            <a:r>
              <a:rPr lang="zh-TW" altLang="en-US"/>
              <a:t>                           </a:t>
            </a:r>
            <a:r>
              <a:rPr lang="en-US" altLang="zh-TW"/>
              <a:t>    ) 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A43B36-DA35-4B82-8FD1-F4F8B25D0A82}"/>
              </a:ext>
            </a:extLst>
          </p:cNvPr>
          <p:cNvSpPr txBox="1"/>
          <p:nvPr/>
        </p:nvSpPr>
        <p:spPr>
          <a:xfrm>
            <a:off x="5823058" y="291421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9009-7C45-42D5-8356-2C32A1900043}"/>
              </a:ext>
            </a:extLst>
          </p:cNvPr>
          <p:cNvSpPr txBox="1"/>
          <p:nvPr/>
        </p:nvSpPr>
        <p:spPr>
          <a:xfrm>
            <a:off x="2528207" y="981855"/>
            <a:ext cx="41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def  __</a:t>
            </a:r>
            <a:r>
              <a:rPr lang="en-US" altLang="zh-TW" err="1"/>
              <a:t>init</a:t>
            </a:r>
            <a:r>
              <a:rPr lang="en-US" altLang="zh-TW"/>
              <a:t>__(self, x1</a:t>
            </a:r>
            <a:r>
              <a:rPr lang="zh-TW" altLang="en-US"/>
              <a:t> </a:t>
            </a:r>
            <a:r>
              <a:rPr lang="en-US" altLang="zh-TW"/>
              <a:t>, x2          </a:t>
            </a:r>
            <a:r>
              <a:rPr lang="zh-TW" altLang="en-US"/>
              <a:t>   </a:t>
            </a:r>
            <a:r>
              <a:rPr lang="en-US" altLang="zh-TW"/>
              <a:t>):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C2C198-B1BE-4B18-874E-A0E4B55A3008}"/>
              </a:ext>
            </a:extLst>
          </p:cNvPr>
          <p:cNvSpPr txBox="1"/>
          <p:nvPr/>
        </p:nvSpPr>
        <p:spPr>
          <a:xfrm>
            <a:off x="2018616" y="473904"/>
            <a:ext cx="19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Class         </a:t>
            </a:r>
            <a:r>
              <a:rPr lang="zh-TW" altLang="en-US"/>
              <a:t>   </a:t>
            </a:r>
            <a:r>
              <a:rPr lang="en-US" altLang="zh-TW"/>
              <a:t>   </a:t>
            </a:r>
            <a:r>
              <a:rPr lang="zh-TW" altLang="en-US"/>
              <a:t>   </a:t>
            </a:r>
            <a:r>
              <a:rPr lang="en-US" altLang="zh-TW"/>
              <a:t>    :     </a:t>
            </a:r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E2E0F4-690B-47D6-BB79-E9535E0786A6}"/>
              </a:ext>
            </a:extLst>
          </p:cNvPr>
          <p:cNvSpPr/>
          <p:nvPr/>
        </p:nvSpPr>
        <p:spPr>
          <a:xfrm>
            <a:off x="2695346" y="465079"/>
            <a:ext cx="8418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/>
              <a:t>你的類別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EDFF0E-381E-4750-833C-ED956B820F46}"/>
              </a:ext>
            </a:extLst>
          </p:cNvPr>
          <p:cNvSpPr txBox="1"/>
          <p:nvPr/>
        </p:nvSpPr>
        <p:spPr>
          <a:xfrm>
            <a:off x="5823058" y="424402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:</a:t>
            </a:r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1B3702-1972-428B-83A7-7718E17C96A8}"/>
              </a:ext>
            </a:extLst>
          </p:cNvPr>
          <p:cNvSpPr/>
          <p:nvPr/>
        </p:nvSpPr>
        <p:spPr>
          <a:xfrm>
            <a:off x="3539189" y="1345585"/>
            <a:ext cx="2354833" cy="150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1200"/>
              <a:t>初始類別要認的一些變數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25C272-FEEC-458F-8D1C-E4798D255326}"/>
              </a:ext>
            </a:extLst>
          </p:cNvPr>
          <p:cNvSpPr/>
          <p:nvPr/>
        </p:nvSpPr>
        <p:spPr>
          <a:xfrm>
            <a:off x="3009102" y="3334005"/>
            <a:ext cx="2354833" cy="78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/>
              <a:t>自訂義的內容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04A068-C8A4-4006-9E29-4E9E1C9C0DFE}"/>
              </a:ext>
            </a:extLst>
          </p:cNvPr>
          <p:cNvSpPr txBox="1"/>
          <p:nvPr/>
        </p:nvSpPr>
        <p:spPr>
          <a:xfrm>
            <a:off x="3715885" y="1674138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Self.</a:t>
            </a:r>
            <a:r>
              <a:rPr lang="zh-TW" altLang="en-US"/>
              <a:t> </a:t>
            </a:r>
            <a:r>
              <a:rPr lang="en-US" altLang="zh-TW"/>
              <a:t>x _1= x1 </a:t>
            </a:r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1CB2A5-5554-44C7-89DB-B58023D8DC00}"/>
              </a:ext>
            </a:extLst>
          </p:cNvPr>
          <p:cNvSpPr txBox="1"/>
          <p:nvPr/>
        </p:nvSpPr>
        <p:spPr>
          <a:xfrm>
            <a:off x="3715590" y="2043993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Self.</a:t>
            </a:r>
            <a:r>
              <a:rPr lang="zh-TW" altLang="en-US"/>
              <a:t> </a:t>
            </a:r>
            <a:r>
              <a:rPr lang="en-US" altLang="zh-TW"/>
              <a:t>x _2= x1 </a:t>
            </a: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79AEB75-EEC9-439E-B844-97EC498827E9}"/>
              </a:ext>
            </a:extLst>
          </p:cNvPr>
          <p:cNvSpPr/>
          <p:nvPr/>
        </p:nvSpPr>
        <p:spPr>
          <a:xfrm>
            <a:off x="3827669" y="1560500"/>
            <a:ext cx="1121070" cy="972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1FE296-5048-47D7-BB2B-F7F3A35A9F0A}"/>
              </a:ext>
            </a:extLst>
          </p:cNvPr>
          <p:cNvSpPr txBox="1"/>
          <p:nvPr/>
        </p:nvSpPr>
        <p:spPr>
          <a:xfrm>
            <a:off x="234604" y="2185398"/>
            <a:ext cx="2639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/>
              <a:t>被疊代後</a:t>
            </a:r>
            <a:r>
              <a:rPr lang="en-US" altLang="zh-TW" sz="1200"/>
              <a:t>,</a:t>
            </a:r>
            <a:r>
              <a:rPr lang="zh-TW" altLang="en-US" sz="1200"/>
              <a:t> 就可以以</a:t>
            </a:r>
            <a:r>
              <a:rPr lang="en-US" altLang="zh-TW" sz="1200"/>
              <a:t>Self.x_1</a:t>
            </a:r>
            <a:r>
              <a:rPr lang="zh-TW" altLang="en-US" sz="1200"/>
              <a:t> 取代 </a:t>
            </a:r>
            <a:r>
              <a:rPr lang="en-US" altLang="zh-TW" sz="1200"/>
              <a:t>x1 </a:t>
            </a:r>
            <a:r>
              <a:rPr lang="zh-TW" altLang="en-US" sz="1200"/>
              <a:t>傳入之後的</a:t>
            </a:r>
            <a:r>
              <a:rPr lang="en-US" altLang="zh-TW" sz="1200"/>
              <a:t>def</a:t>
            </a:r>
            <a:r>
              <a:rPr lang="zh-TW" altLang="en-US" sz="1200"/>
              <a:t> 自訂義內容作調用</a:t>
            </a: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A0FA0E18-7745-4FCF-B30F-4926495D53D4}"/>
              </a:ext>
            </a:extLst>
          </p:cNvPr>
          <p:cNvSpPr/>
          <p:nvPr/>
        </p:nvSpPr>
        <p:spPr>
          <a:xfrm>
            <a:off x="1625600" y="1673055"/>
            <a:ext cx="1306286" cy="504088"/>
          </a:xfrm>
          <a:custGeom>
            <a:avLst/>
            <a:gdLst>
              <a:gd name="connsiteX0" fmla="*/ 1306286 w 1306286"/>
              <a:gd name="connsiteY0" fmla="*/ 213802 h 504088"/>
              <a:gd name="connsiteX1" fmla="*/ 566057 w 1306286"/>
              <a:gd name="connsiteY1" fmla="*/ 10602 h 504088"/>
              <a:gd name="connsiteX2" fmla="*/ 0 w 1306286"/>
              <a:gd name="connsiteY2" fmla="*/ 504088 h 50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6" h="504088">
                <a:moveTo>
                  <a:pt x="1306286" y="213802"/>
                </a:moveTo>
                <a:cubicBezTo>
                  <a:pt x="1045028" y="88011"/>
                  <a:pt x="783771" y="-37779"/>
                  <a:pt x="566057" y="10602"/>
                </a:cubicBezTo>
                <a:cubicBezTo>
                  <a:pt x="348343" y="58983"/>
                  <a:pt x="174171" y="281535"/>
                  <a:pt x="0" y="504088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61950FB2-F13D-4789-8809-BAAA0363E13E}"/>
              </a:ext>
            </a:extLst>
          </p:cNvPr>
          <p:cNvSpPr/>
          <p:nvPr/>
        </p:nvSpPr>
        <p:spPr>
          <a:xfrm>
            <a:off x="1465943" y="2699657"/>
            <a:ext cx="1407885" cy="1088571"/>
          </a:xfrm>
          <a:custGeom>
            <a:avLst/>
            <a:gdLst>
              <a:gd name="connsiteX0" fmla="*/ 0 w 1407885"/>
              <a:gd name="connsiteY0" fmla="*/ 0 h 1088571"/>
              <a:gd name="connsiteX1" fmla="*/ 537028 w 1407885"/>
              <a:gd name="connsiteY1" fmla="*/ 899886 h 1088571"/>
              <a:gd name="connsiteX2" fmla="*/ 1407885 w 1407885"/>
              <a:gd name="connsiteY2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088571">
                <a:moveTo>
                  <a:pt x="0" y="0"/>
                </a:moveTo>
                <a:cubicBezTo>
                  <a:pt x="151190" y="359229"/>
                  <a:pt x="302381" y="718458"/>
                  <a:pt x="537028" y="899886"/>
                </a:cubicBezTo>
                <a:cubicBezTo>
                  <a:pt x="771675" y="1081314"/>
                  <a:pt x="1089780" y="1084942"/>
                  <a:pt x="1407885" y="1088571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AF33A0-BE19-4365-A065-4DC84279A3ED}"/>
              </a:ext>
            </a:extLst>
          </p:cNvPr>
          <p:cNvSpPr/>
          <p:nvPr/>
        </p:nvSpPr>
        <p:spPr>
          <a:xfrm>
            <a:off x="2982287" y="4698123"/>
            <a:ext cx="2354833" cy="419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/>
              <a:t>自訂義的內容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0C45CBA-C15C-4DC4-B366-3D91D299529B}"/>
              </a:ext>
            </a:extLst>
          </p:cNvPr>
          <p:cNvSpPr txBox="1"/>
          <p:nvPr/>
        </p:nvSpPr>
        <p:spPr>
          <a:xfrm>
            <a:off x="-48277" y="5231239"/>
            <a:ext cx="4133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/>
              <a:t>Self.</a:t>
            </a:r>
            <a:r>
              <a:rPr lang="zh-TW" altLang="en-US" sz="1400"/>
              <a:t> 可以把它看作</a:t>
            </a:r>
            <a:r>
              <a:rPr lang="en-US" altLang="zh-TW" sz="1400"/>
              <a:t>,</a:t>
            </a:r>
            <a:r>
              <a:rPr lang="zh-TW" altLang="en-US" sz="1400"/>
              <a:t>之後要去做</a:t>
            </a:r>
            <a:r>
              <a:rPr lang="en-US" altLang="zh-TW" sz="1400"/>
              <a:t>class.</a:t>
            </a:r>
            <a:r>
              <a:rPr lang="zh-TW" altLang="en-US" sz="1400"/>
              <a:t>操作時的類別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40E0FB-04D6-40B1-B82E-44A3FD9E45A2}"/>
              </a:ext>
            </a:extLst>
          </p:cNvPr>
          <p:cNvSpPr/>
          <p:nvPr/>
        </p:nvSpPr>
        <p:spPr>
          <a:xfrm>
            <a:off x="2997764" y="2975393"/>
            <a:ext cx="428570" cy="323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D4194C-4191-4354-9611-7DD011C4AEFA}"/>
              </a:ext>
            </a:extLst>
          </p:cNvPr>
          <p:cNvSpPr/>
          <p:nvPr/>
        </p:nvSpPr>
        <p:spPr>
          <a:xfrm>
            <a:off x="3010065" y="4244020"/>
            <a:ext cx="428570" cy="3234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240370-F15E-4040-991F-4CB823642D46}"/>
              </a:ext>
            </a:extLst>
          </p:cNvPr>
          <p:cNvSpPr txBox="1"/>
          <p:nvPr/>
        </p:nvSpPr>
        <p:spPr>
          <a:xfrm>
            <a:off x="-3554" y="5616501"/>
            <a:ext cx="336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/>
              <a:t>Ex </a:t>
            </a:r>
            <a:r>
              <a:rPr lang="zh-TW" altLang="en-US" sz="1400"/>
              <a:t>調用這個類別的其中一個</a:t>
            </a:r>
            <a:r>
              <a:rPr lang="en-US" altLang="zh-TW" sz="1400"/>
              <a:t>def</a:t>
            </a:r>
            <a:r>
              <a:rPr lang="zh-TW" altLang="en-US" sz="1400"/>
              <a:t>功能寫法</a:t>
            </a:r>
            <a:r>
              <a:rPr lang="en-US" altLang="zh-TW" sz="1400"/>
              <a:t>:</a:t>
            </a:r>
            <a:endParaRPr lang="zh-TW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0A544A-FA1A-424C-8D96-8BC29E5F54A9}"/>
              </a:ext>
            </a:extLst>
          </p:cNvPr>
          <p:cNvSpPr/>
          <p:nvPr/>
        </p:nvSpPr>
        <p:spPr>
          <a:xfrm>
            <a:off x="564697" y="5901960"/>
            <a:ext cx="901246" cy="33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/>
              <a:t>你的類別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5F0B667-D4E9-4A61-9DF7-434149FBEF89}"/>
              </a:ext>
            </a:extLst>
          </p:cNvPr>
          <p:cNvSpPr txBox="1"/>
          <p:nvPr/>
        </p:nvSpPr>
        <p:spPr>
          <a:xfrm>
            <a:off x="1424604" y="5913118"/>
            <a:ext cx="1708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/>
              <a:t>(</a:t>
            </a:r>
            <a:r>
              <a:rPr lang="zh-TW" altLang="en-US" sz="1400"/>
              <a:t>  </a:t>
            </a:r>
            <a:r>
              <a:rPr lang="en-US" altLang="zh-TW" sz="1400"/>
              <a:t>__</a:t>
            </a:r>
            <a:r>
              <a:rPr lang="en-US" altLang="zh-TW" sz="1400" err="1"/>
              <a:t>init</a:t>
            </a:r>
            <a:r>
              <a:rPr lang="en-US" altLang="zh-TW" sz="1400"/>
              <a:t>__</a:t>
            </a:r>
            <a:r>
              <a:rPr lang="zh-TW" altLang="en-US" sz="1400"/>
              <a:t>中的變數 </a:t>
            </a:r>
            <a:r>
              <a:rPr lang="en-US" altLang="zh-TW" sz="1400"/>
              <a:t>)</a:t>
            </a:r>
            <a:endParaRPr lang="zh-TW" altLang="en-US" sz="140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07C90E-7227-4A7B-9D1C-2DA7362802C1}"/>
              </a:ext>
            </a:extLst>
          </p:cNvPr>
          <p:cNvSpPr txBox="1"/>
          <p:nvPr/>
        </p:nvSpPr>
        <p:spPr>
          <a:xfrm>
            <a:off x="120952" y="5891347"/>
            <a:ext cx="564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C = </a:t>
            </a:r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F6A27E0-D70F-46CA-A764-C41A8CA02D9F}"/>
              </a:ext>
            </a:extLst>
          </p:cNvPr>
          <p:cNvSpPr txBox="1"/>
          <p:nvPr/>
        </p:nvSpPr>
        <p:spPr>
          <a:xfrm>
            <a:off x="1412042" y="6366542"/>
            <a:ext cx="564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C . </a:t>
            </a:r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75ACE6-3807-48F0-9885-3CA5D98B7E80}"/>
              </a:ext>
            </a:extLst>
          </p:cNvPr>
          <p:cNvSpPr/>
          <p:nvPr/>
        </p:nvSpPr>
        <p:spPr>
          <a:xfrm>
            <a:off x="1814092" y="6371449"/>
            <a:ext cx="428570" cy="323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0683F64-43DA-4C92-9370-C7543C5956A0}"/>
              </a:ext>
            </a:extLst>
          </p:cNvPr>
          <p:cNvSpPr txBox="1"/>
          <p:nvPr/>
        </p:nvSpPr>
        <p:spPr>
          <a:xfrm>
            <a:off x="2274412" y="6399779"/>
            <a:ext cx="1323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/>
              <a:t>(</a:t>
            </a:r>
            <a:r>
              <a:rPr lang="zh-TW" altLang="en-US" sz="1400"/>
              <a:t>自訂義的變數</a:t>
            </a:r>
            <a:r>
              <a:rPr lang="en-US" altLang="zh-TW" sz="1400"/>
              <a:t>)</a:t>
            </a:r>
            <a:endParaRPr lang="zh-TW" altLang="en-US" sz="140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F3F4F48-DA52-439F-94CD-153B4F9EDF5C}"/>
              </a:ext>
            </a:extLst>
          </p:cNvPr>
          <p:cNvSpPr txBox="1"/>
          <p:nvPr/>
        </p:nvSpPr>
        <p:spPr>
          <a:xfrm>
            <a:off x="120952" y="6397320"/>
            <a:ext cx="1573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/>
              <a:t>DEF_RETURN=</a:t>
            </a:r>
            <a:endParaRPr lang="zh-TW" altLang="en-US" sz="1600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6223FE24-915E-4E90-AEAA-8A2B27D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53929" cy="755752"/>
          </a:xfrm>
        </p:spPr>
        <p:txBody>
          <a:bodyPr>
            <a:normAutofit/>
          </a:bodyPr>
          <a:lstStyle/>
          <a:p>
            <a:r>
              <a:rPr lang="zh-TW" altLang="en-US" sz="3600"/>
              <a:t>類別寫法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C5A98E59-289A-48CE-A9F2-CDD6EB76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01" y="258502"/>
            <a:ext cx="5028477" cy="6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7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796" y="365125"/>
            <a:ext cx="8164004" cy="975643"/>
          </a:xfrm>
        </p:spPr>
        <p:txBody>
          <a:bodyPr>
            <a:normAutofit/>
          </a:bodyPr>
          <a:lstStyle/>
          <a:p>
            <a:r>
              <a:rPr lang="en-US" altLang="zh-TW" sz="2800"/>
              <a:t>PLT </a:t>
            </a:r>
            <a:r>
              <a:rPr lang="zh-TW" altLang="en-US" sz="2800"/>
              <a:t>常用修改邊框的指令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9"/>
          <a:stretch/>
        </p:blipFill>
        <p:spPr bwMode="auto">
          <a:xfrm>
            <a:off x="21852" y="1857692"/>
            <a:ext cx="6793048" cy="239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>
            <a:hlinkClick r:id="rId3"/>
          </p:cNvPr>
          <p:cNvSpPr/>
          <p:nvPr/>
        </p:nvSpPr>
        <p:spPr>
          <a:xfrm>
            <a:off x="3482826" y="2240662"/>
            <a:ext cx="3210074" cy="2102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>
            <a:hlinkClick r:id="rId4"/>
          </p:cNvPr>
          <p:cNvSpPr/>
          <p:nvPr/>
        </p:nvSpPr>
        <p:spPr>
          <a:xfrm>
            <a:off x="136021" y="2240662"/>
            <a:ext cx="2988179" cy="2102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BEEC5C-976F-4869-9309-AA4C8F18B090}"/>
              </a:ext>
            </a:extLst>
          </p:cNvPr>
          <p:cNvSpPr txBox="1"/>
          <p:nvPr/>
        </p:nvSpPr>
        <p:spPr>
          <a:xfrm>
            <a:off x="268796" y="4445182"/>
            <a:ext cx="2855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/>
              <a:t>參數多</a:t>
            </a:r>
            <a:r>
              <a:rPr lang="en-US" altLang="zh-TW" sz="1400"/>
              <a:t>,</a:t>
            </a:r>
            <a:r>
              <a:rPr lang="zh-TW" altLang="en-US" sz="1400"/>
              <a:t>想要呈現更多細數據細節</a:t>
            </a:r>
            <a:r>
              <a:rPr lang="en-US" altLang="zh-TW" sz="1400"/>
              <a:t>,</a:t>
            </a:r>
            <a:r>
              <a:rPr lang="zh-TW" altLang="en-US" sz="1400"/>
              <a:t>可用</a:t>
            </a:r>
            <a:r>
              <a:rPr lang="en-US" altLang="zh-TW" sz="1400"/>
              <a:t>matplotlib</a:t>
            </a:r>
            <a:endParaRPr lang="zh-TW" altLang="en-US" sz="1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A2F13A-6F2A-4F7D-8188-AFF05FB56E13}"/>
              </a:ext>
            </a:extLst>
          </p:cNvPr>
          <p:cNvSpPr txBox="1"/>
          <p:nvPr/>
        </p:nvSpPr>
        <p:spPr>
          <a:xfrm>
            <a:off x="3520461" y="4457268"/>
            <a:ext cx="31348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/>
              <a:t>許多顏色優化超參數</a:t>
            </a:r>
            <a:r>
              <a:rPr lang="en-US" altLang="zh-TW" sz="1400"/>
              <a:t>,</a:t>
            </a:r>
            <a:r>
              <a:rPr lang="zh-TW" altLang="en-US" sz="1400"/>
              <a:t>都已經幫妳寫好了</a:t>
            </a:r>
            <a:r>
              <a:rPr lang="en-US" altLang="zh-TW" sz="1400"/>
              <a:t>,</a:t>
            </a:r>
            <a:r>
              <a:rPr lang="zh-TW" altLang="en-US" sz="1400"/>
              <a:t>你直接給數據就直接票漂亮亮的呈現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86BD3E-CBFD-4FFA-BB15-5A36084C4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00" y="852946"/>
            <a:ext cx="5481488" cy="55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9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7D6989F-26E0-409F-B371-E1D995F759F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266950" y="1894239"/>
            <a:ext cx="1" cy="26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1">
            <a:extLst>
              <a:ext uri="{FF2B5EF4-FFF2-40B4-BE49-F238E27FC236}">
                <a16:creationId xmlns:a16="http://schemas.microsoft.com/office/drawing/2014/main" id="{FC222728-CEA0-4E0E-B480-D02712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71450"/>
            <a:ext cx="2076450" cy="755752"/>
          </a:xfrm>
        </p:spPr>
        <p:txBody>
          <a:bodyPr>
            <a:normAutofit/>
          </a:bodyPr>
          <a:lstStyle/>
          <a:p>
            <a:r>
              <a:rPr lang="en-US" altLang="zh-TW" sz="3600"/>
              <a:t>PAG index</a:t>
            </a:r>
            <a:endParaRPr lang="zh-TW" altLang="en-US" sz="36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345BD9-7ED1-4450-A6D2-0A19DDDC50C7}"/>
              </a:ext>
            </a:extLst>
          </p:cNvPr>
          <p:cNvSpPr txBox="1"/>
          <p:nvPr/>
        </p:nvSpPr>
        <p:spPr>
          <a:xfrm>
            <a:off x="5619751" y="927202"/>
            <a:ext cx="525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https://www.itread01.com/content/1542585867.html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BABDBD5-0663-492F-B5E1-CECDC716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296534"/>
            <a:ext cx="6762749" cy="443865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D4108E44-D597-4A05-85B1-8861AF67BC34}"/>
              </a:ext>
            </a:extLst>
          </p:cNvPr>
          <p:cNvSpPr txBox="1">
            <a:spLocks/>
          </p:cNvSpPr>
          <p:nvPr/>
        </p:nvSpPr>
        <p:spPr>
          <a:xfrm>
            <a:off x="952501" y="2043436"/>
            <a:ext cx="2628899" cy="21436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TW" sz="1800" b="0" i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F51BF2-D0BB-4C46-9200-5133B80EE719}"/>
              </a:ext>
            </a:extLst>
          </p:cNvPr>
          <p:cNvSpPr txBox="1"/>
          <p:nvPr/>
        </p:nvSpPr>
        <p:spPr>
          <a:xfrm>
            <a:off x="1238251" y="2376618"/>
            <a:ext cx="26288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zh-TW" altLang="en-US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設計滑鼠動作</a:t>
            </a:r>
            <a:endParaRPr lang="en-US" altLang="zh-TW" sz="1800" b="0" i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  <a:p>
            <a:endParaRPr lang="en-US" altLang="zh-TW">
              <a:solidFill>
                <a:srgbClr val="4F4F4F"/>
              </a:solidFill>
              <a:latin typeface="Arial" panose="020B0604020202020204" pitchFamily="34" charset="0"/>
            </a:endParaRPr>
          </a:p>
          <a:p>
            <a:r>
              <a:rPr lang="en-US" altLang="zh-TW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zh-TW" altLang="en-US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 循環操作順序</a:t>
            </a:r>
            <a:endParaRPr lang="en-US" altLang="zh-TW" sz="1800" b="0" i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  <a:p>
            <a:endParaRPr lang="en-US" altLang="zh-TW">
              <a:solidFill>
                <a:srgbClr val="4F4F4F"/>
              </a:solidFill>
              <a:latin typeface="Arial" panose="020B0604020202020204" pitchFamily="34" charset="0"/>
            </a:endParaRPr>
          </a:p>
          <a:p>
            <a:r>
              <a:rPr lang="en-US" altLang="zh-TW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zh-TW" altLang="en-US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 位置</a:t>
            </a:r>
            <a:r>
              <a:rPr lang="en-US" altLang="zh-TW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TW" altLang="en-US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視窗視角縮放</a:t>
            </a:r>
            <a:endParaRPr lang="en-US" altLang="zh-TW" sz="1800" b="0" i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7751F8-6100-40E2-92A2-636C6D34B342}"/>
              </a:ext>
            </a:extLst>
          </p:cNvPr>
          <p:cNvSpPr txBox="1"/>
          <p:nvPr/>
        </p:nvSpPr>
        <p:spPr>
          <a:xfrm>
            <a:off x="1152525" y="1526268"/>
            <a:ext cx="2228849" cy="36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Operations Scripts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F6833336-8CF8-4CEE-9BA4-1A4507755A34}"/>
              </a:ext>
            </a:extLst>
          </p:cNvPr>
          <p:cNvSpPr txBox="1">
            <a:spLocks/>
          </p:cNvSpPr>
          <p:nvPr/>
        </p:nvSpPr>
        <p:spPr>
          <a:xfrm>
            <a:off x="952501" y="4520310"/>
            <a:ext cx="2628899" cy="3576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b="0" i="0">
                <a:solidFill>
                  <a:srgbClr val="4F4F4F"/>
                </a:solidFill>
                <a:effectLst/>
                <a:latin typeface="Arial" panose="020B0604020202020204" pitchFamily="34" charset="0"/>
              </a:rPr>
              <a:t>資料封包</a:t>
            </a:r>
            <a:endParaRPr lang="en-US" altLang="zh-TW" sz="1800" b="0" i="0">
              <a:solidFill>
                <a:srgbClr val="4F4F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852A528-7051-4C14-B555-E3915B7012D7}"/>
              </a:ext>
            </a:extLst>
          </p:cNvPr>
          <p:cNvSpPr/>
          <p:nvPr/>
        </p:nvSpPr>
        <p:spPr>
          <a:xfrm flipV="1">
            <a:off x="0" y="-1"/>
            <a:ext cx="12192000" cy="609600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E35DCA03-85EB-42C5-A676-C7E025AD9275}"/>
              </a:ext>
            </a:extLst>
          </p:cNvPr>
          <p:cNvSpPr/>
          <p:nvPr/>
        </p:nvSpPr>
        <p:spPr>
          <a:xfrm>
            <a:off x="0" y="2314575"/>
            <a:ext cx="6877050" cy="454342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7C4B62-41B9-4A26-82FB-14272AC6FFD1}"/>
              </a:ext>
            </a:extLst>
          </p:cNvPr>
          <p:cNvSpPr txBox="1"/>
          <p:nvPr/>
        </p:nvSpPr>
        <p:spPr>
          <a:xfrm>
            <a:off x="8534400" y="3429000"/>
            <a:ext cx="20002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800" b="1" i="1"/>
              <a:t>QA</a:t>
            </a:r>
            <a:endParaRPr lang="zh-TW" altLang="en-US" sz="8800" b="1" i="1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CF56BB-06D6-4CE9-8B9C-44D9F3BA1FE8}"/>
              </a:ext>
            </a:extLst>
          </p:cNvPr>
          <p:cNvSpPr txBox="1"/>
          <p:nvPr/>
        </p:nvSpPr>
        <p:spPr>
          <a:xfrm>
            <a:off x="11122805" y="6334780"/>
            <a:ext cx="1069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/>
              <a:t>Allen</a:t>
            </a:r>
            <a:endParaRPr lang="zh-TW" altLang="en-US" sz="2800" b="1" i="1"/>
          </a:p>
        </p:txBody>
      </p:sp>
    </p:spTree>
    <p:extLst>
      <p:ext uri="{BB962C8B-B14F-4D97-AF65-F5344CB8AC3E}">
        <p14:creationId xmlns:p14="http://schemas.microsoft.com/office/powerpoint/2010/main" val="162857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1832DF8A71145A6A1E47073B7FE8F" ma:contentTypeVersion="10" ma:contentTypeDescription="Create a new document." ma:contentTypeScope="" ma:versionID="e702ac0029d275585cd78bfe48e4c867">
  <xsd:schema xmlns:xsd="http://www.w3.org/2001/XMLSchema" xmlns:xs="http://www.w3.org/2001/XMLSchema" xmlns:p="http://schemas.microsoft.com/office/2006/metadata/properties" xmlns:ns2="4be5ff0e-ed9e-4805-8d58-eded58158a73" xmlns:ns3="a99fc300-b3fd-41f3-921c-4ae73c1cf3bd" targetNamespace="http://schemas.microsoft.com/office/2006/metadata/properties" ma:root="true" ma:fieldsID="b763da3767d220e99fd5676c68663191" ns2:_="" ns3:_="">
    <xsd:import namespace="4be5ff0e-ed9e-4805-8d58-eded58158a73"/>
    <xsd:import namespace="a99fc300-b3fd-41f3-921c-4ae73c1cf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5ff0e-ed9e-4805-8d58-eded58158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fc300-b3fd-41f3-921c-4ae73c1cf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10F295-6A8D-4A9B-AACB-870D39ADDF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A0943-DB59-4C21-9EDA-4F7AF43481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5ff0e-ed9e-4805-8d58-eded58158a73"/>
    <ds:schemaRef ds:uri="a99fc300-b3fd-41f3-921c-4ae73c1cf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33C0C2-7D15-4682-BC5F-A4CCE083EF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5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類別寫法</vt:lpstr>
      <vt:lpstr>PLT 常用修改邊框的指令</vt:lpstr>
      <vt:lpstr>PAG index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 Huang/WHQ/Wistron</dc:creator>
  <cp:revision>4</cp:revision>
  <dcterms:created xsi:type="dcterms:W3CDTF">2021-07-20T03:39:05Z</dcterms:created>
  <dcterms:modified xsi:type="dcterms:W3CDTF">2021-12-26T11:56:50Z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0x010100B7F1832DF8A71145A6A1E47073B7FE8F</vt:lpwstr>
  </property>
</Properties>
</file>