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852" r:id="rId2"/>
    <p:sldId id="1051" r:id="rId3"/>
    <p:sldId id="1059" r:id="rId4"/>
    <p:sldId id="1048" r:id="rId5"/>
    <p:sldId id="1065" r:id="rId6"/>
    <p:sldId id="1042" r:id="rId7"/>
    <p:sldId id="1036" r:id="rId8"/>
    <p:sldId id="1052" r:id="rId9"/>
    <p:sldId id="1067" r:id="rId10"/>
    <p:sldId id="991" r:id="rId11"/>
    <p:sldId id="1057" r:id="rId12"/>
    <p:sldId id="105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63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59570C-7DE5-4527-964D-52E5E0E18FB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39446" y="3302221"/>
            <a:ext cx="8004854" cy="2908079"/>
          </a:xfrm>
          <a:custGeom>
            <a:avLst/>
            <a:gdLst>
              <a:gd name="connsiteX0" fmla="*/ 0 w 8004854"/>
              <a:gd name="connsiteY0" fmla="*/ 0 h 2908079"/>
              <a:gd name="connsiteX1" fmla="*/ 8004854 w 8004854"/>
              <a:gd name="connsiteY1" fmla="*/ 0 h 2908079"/>
              <a:gd name="connsiteX2" fmla="*/ 8004854 w 8004854"/>
              <a:gd name="connsiteY2" fmla="*/ 2908079 h 2908079"/>
              <a:gd name="connsiteX3" fmla="*/ 0 w 8004854"/>
              <a:gd name="connsiteY3" fmla="*/ 2908079 h 290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4854" h="2908079">
                <a:moveTo>
                  <a:pt x="0" y="0"/>
                </a:moveTo>
                <a:lnTo>
                  <a:pt x="8004854" y="0"/>
                </a:lnTo>
                <a:lnTo>
                  <a:pt x="8004854" y="2908079"/>
                </a:lnTo>
                <a:lnTo>
                  <a:pt x="0" y="290807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5335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C498CE-E879-4172-A712-617D98B050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84598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571FDD-9CBF-4283-9BC9-3AF26183FE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20642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0D723-0756-4283-ACC4-11BD27FE6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148555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37029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16AE647C-BAC9-417E-A3D5-E0A7C764E0C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39175" y="0"/>
            <a:ext cx="3552825" cy="3429000"/>
          </a:xfrm>
          <a:custGeom>
            <a:avLst/>
            <a:gdLst>
              <a:gd name="connsiteX0" fmla="*/ 0 w 3552825"/>
              <a:gd name="connsiteY0" fmla="*/ 0 h 3429000"/>
              <a:gd name="connsiteX1" fmla="*/ 3552825 w 3552825"/>
              <a:gd name="connsiteY1" fmla="*/ 0 h 3429000"/>
              <a:gd name="connsiteX2" fmla="*/ 3552825 w 3552825"/>
              <a:gd name="connsiteY2" fmla="*/ 3429000 h 3429000"/>
              <a:gd name="connsiteX3" fmla="*/ 0 w 35528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25" h="3429000">
                <a:moveTo>
                  <a:pt x="0" y="0"/>
                </a:moveTo>
                <a:lnTo>
                  <a:pt x="3552825" y="0"/>
                </a:lnTo>
                <a:lnTo>
                  <a:pt x="355282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7E38586-FDE2-427D-9997-F4C659C6D6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5086350" cy="3429000"/>
          </a:xfrm>
          <a:custGeom>
            <a:avLst/>
            <a:gdLst>
              <a:gd name="connsiteX0" fmla="*/ 0 w 5086350"/>
              <a:gd name="connsiteY0" fmla="*/ 0 h 3429000"/>
              <a:gd name="connsiteX1" fmla="*/ 5086350 w 5086350"/>
              <a:gd name="connsiteY1" fmla="*/ 0 h 3429000"/>
              <a:gd name="connsiteX2" fmla="*/ 5086350 w 5086350"/>
              <a:gd name="connsiteY2" fmla="*/ 3429000 h 3429000"/>
              <a:gd name="connsiteX3" fmla="*/ 0 w 5086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350" h="3429000">
                <a:moveTo>
                  <a:pt x="0" y="0"/>
                </a:moveTo>
                <a:lnTo>
                  <a:pt x="5086350" y="0"/>
                </a:lnTo>
                <a:lnTo>
                  <a:pt x="508635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074BDF3-F479-4B10-A2F8-A091A44BFC6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6351" y="0"/>
            <a:ext cx="3552825" cy="3429000"/>
          </a:xfrm>
          <a:custGeom>
            <a:avLst/>
            <a:gdLst>
              <a:gd name="connsiteX0" fmla="*/ 0 w 3552825"/>
              <a:gd name="connsiteY0" fmla="*/ 0 h 3429000"/>
              <a:gd name="connsiteX1" fmla="*/ 3552825 w 3552825"/>
              <a:gd name="connsiteY1" fmla="*/ 0 h 3429000"/>
              <a:gd name="connsiteX2" fmla="*/ 3552825 w 3552825"/>
              <a:gd name="connsiteY2" fmla="*/ 3429000 h 3429000"/>
              <a:gd name="connsiteX3" fmla="*/ 0 w 35528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25" h="3429000">
                <a:moveTo>
                  <a:pt x="0" y="0"/>
                </a:moveTo>
                <a:lnTo>
                  <a:pt x="3552825" y="0"/>
                </a:lnTo>
                <a:lnTo>
                  <a:pt x="355282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2902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ABA6BF11-6165-4C63-A8D8-A2289689E7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1143" y="694876"/>
            <a:ext cx="2715981" cy="5468248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7F32008-3FED-4439-A86E-D24501C007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73408" y="3548243"/>
            <a:ext cx="2715981" cy="2614881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348376-6C46-4A8D-8A11-FDACF42D33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73408" y="694876"/>
            <a:ext cx="2715981" cy="2614881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82127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B8F3FD-C8AD-406F-B6F7-2848A09FFA5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34400" y="3429000"/>
            <a:ext cx="3657600" cy="3429000"/>
          </a:xfrm>
          <a:custGeom>
            <a:avLst/>
            <a:gdLst>
              <a:gd name="connsiteX0" fmla="*/ 0 w 3657600"/>
              <a:gd name="connsiteY0" fmla="*/ 0 h 3429000"/>
              <a:gd name="connsiteX1" fmla="*/ 3657600 w 3657600"/>
              <a:gd name="connsiteY1" fmla="*/ 0 h 3429000"/>
              <a:gd name="connsiteX2" fmla="*/ 3657600 w 3657600"/>
              <a:gd name="connsiteY2" fmla="*/ 3429000 h 3429000"/>
              <a:gd name="connsiteX3" fmla="*/ 0 w 36576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3429000">
                <a:moveTo>
                  <a:pt x="0" y="0"/>
                </a:moveTo>
                <a:lnTo>
                  <a:pt x="3657600" y="0"/>
                </a:lnTo>
                <a:lnTo>
                  <a:pt x="36576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3708A1-AB13-45AD-8A90-1B76BE7A8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34400" y="0"/>
            <a:ext cx="3657600" cy="3429000"/>
          </a:xfrm>
          <a:custGeom>
            <a:avLst/>
            <a:gdLst>
              <a:gd name="connsiteX0" fmla="*/ 0 w 3657600"/>
              <a:gd name="connsiteY0" fmla="*/ 0 h 3429000"/>
              <a:gd name="connsiteX1" fmla="*/ 3657600 w 3657600"/>
              <a:gd name="connsiteY1" fmla="*/ 0 h 3429000"/>
              <a:gd name="connsiteX2" fmla="*/ 3657600 w 3657600"/>
              <a:gd name="connsiteY2" fmla="*/ 3429000 h 3429000"/>
              <a:gd name="connsiteX3" fmla="*/ 0 w 36576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3429000">
                <a:moveTo>
                  <a:pt x="0" y="0"/>
                </a:moveTo>
                <a:lnTo>
                  <a:pt x="3657600" y="0"/>
                </a:lnTo>
                <a:lnTo>
                  <a:pt x="36576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1350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A4B3FE-C654-4472-816A-81D51B685D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0187" y="1784398"/>
            <a:ext cx="5777467" cy="3289204"/>
          </a:xfrm>
          <a:custGeom>
            <a:avLst/>
            <a:gdLst>
              <a:gd name="connsiteX0" fmla="*/ 0 w 5777467"/>
              <a:gd name="connsiteY0" fmla="*/ 0 h 3289204"/>
              <a:gd name="connsiteX1" fmla="*/ 5777467 w 5777467"/>
              <a:gd name="connsiteY1" fmla="*/ 0 h 3289204"/>
              <a:gd name="connsiteX2" fmla="*/ 5777467 w 5777467"/>
              <a:gd name="connsiteY2" fmla="*/ 3289204 h 3289204"/>
              <a:gd name="connsiteX3" fmla="*/ 0 w 5777467"/>
              <a:gd name="connsiteY3" fmla="*/ 3289204 h 328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7467" h="3289204">
                <a:moveTo>
                  <a:pt x="0" y="0"/>
                </a:moveTo>
                <a:lnTo>
                  <a:pt x="5777467" y="0"/>
                </a:lnTo>
                <a:lnTo>
                  <a:pt x="5777467" y="3289204"/>
                </a:lnTo>
                <a:lnTo>
                  <a:pt x="0" y="3289204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6766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FD9C12-1C13-4D5E-A556-2E21A0E50E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34114" y="701380"/>
            <a:ext cx="2612500" cy="2612500"/>
          </a:xfrm>
          <a:custGeom>
            <a:avLst/>
            <a:gdLst>
              <a:gd name="connsiteX0" fmla="*/ 1306250 w 2612500"/>
              <a:gd name="connsiteY0" fmla="*/ 0 h 2612500"/>
              <a:gd name="connsiteX1" fmla="*/ 2612500 w 2612500"/>
              <a:gd name="connsiteY1" fmla="*/ 1306250 h 2612500"/>
              <a:gd name="connsiteX2" fmla="*/ 1306250 w 2612500"/>
              <a:gd name="connsiteY2" fmla="*/ 2612500 h 2612500"/>
              <a:gd name="connsiteX3" fmla="*/ 0 w 2612500"/>
              <a:gd name="connsiteY3" fmla="*/ 1306250 h 2612500"/>
              <a:gd name="connsiteX4" fmla="*/ 1306250 w 2612500"/>
              <a:gd name="connsiteY4" fmla="*/ 0 h 26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00" h="2612500">
                <a:moveTo>
                  <a:pt x="1306250" y="0"/>
                </a:moveTo>
                <a:cubicBezTo>
                  <a:pt x="2027672" y="0"/>
                  <a:pt x="2612500" y="584828"/>
                  <a:pt x="2612500" y="1306250"/>
                </a:cubicBezTo>
                <a:cubicBezTo>
                  <a:pt x="2612500" y="2027672"/>
                  <a:pt x="2027672" y="2612500"/>
                  <a:pt x="1306250" y="2612500"/>
                </a:cubicBezTo>
                <a:cubicBezTo>
                  <a:pt x="584828" y="2612500"/>
                  <a:pt x="0" y="2027672"/>
                  <a:pt x="0" y="1306250"/>
                </a:cubicBezTo>
                <a:cubicBezTo>
                  <a:pt x="0" y="584828"/>
                  <a:pt x="584828" y="0"/>
                  <a:pt x="130625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0515E2-840F-4588-967C-3EB03004C2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34114" y="3544120"/>
            <a:ext cx="2612500" cy="2612500"/>
          </a:xfrm>
          <a:custGeom>
            <a:avLst/>
            <a:gdLst>
              <a:gd name="connsiteX0" fmla="*/ 1306250 w 2612500"/>
              <a:gd name="connsiteY0" fmla="*/ 0 h 2612500"/>
              <a:gd name="connsiteX1" fmla="*/ 2612500 w 2612500"/>
              <a:gd name="connsiteY1" fmla="*/ 1306250 h 2612500"/>
              <a:gd name="connsiteX2" fmla="*/ 1306250 w 2612500"/>
              <a:gd name="connsiteY2" fmla="*/ 2612500 h 2612500"/>
              <a:gd name="connsiteX3" fmla="*/ 0 w 2612500"/>
              <a:gd name="connsiteY3" fmla="*/ 1306250 h 2612500"/>
              <a:gd name="connsiteX4" fmla="*/ 1306250 w 2612500"/>
              <a:gd name="connsiteY4" fmla="*/ 0 h 26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00" h="2612500">
                <a:moveTo>
                  <a:pt x="1306250" y="0"/>
                </a:moveTo>
                <a:cubicBezTo>
                  <a:pt x="2027672" y="0"/>
                  <a:pt x="2612500" y="584828"/>
                  <a:pt x="2612500" y="1306250"/>
                </a:cubicBezTo>
                <a:cubicBezTo>
                  <a:pt x="2612500" y="2027672"/>
                  <a:pt x="2027672" y="2612500"/>
                  <a:pt x="1306250" y="2612500"/>
                </a:cubicBezTo>
                <a:cubicBezTo>
                  <a:pt x="584828" y="2612500"/>
                  <a:pt x="0" y="2027672"/>
                  <a:pt x="0" y="1306250"/>
                </a:cubicBezTo>
                <a:cubicBezTo>
                  <a:pt x="0" y="584828"/>
                  <a:pt x="584828" y="0"/>
                  <a:pt x="130625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4172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5BAEC8-9850-411E-B961-6E578C3423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0188" y="778329"/>
            <a:ext cx="5205184" cy="6079671"/>
          </a:xfrm>
          <a:custGeom>
            <a:avLst/>
            <a:gdLst>
              <a:gd name="connsiteX0" fmla="*/ 0 w 5205184"/>
              <a:gd name="connsiteY0" fmla="*/ 0 h 6079671"/>
              <a:gd name="connsiteX1" fmla="*/ 5205184 w 5205184"/>
              <a:gd name="connsiteY1" fmla="*/ 0 h 6079671"/>
              <a:gd name="connsiteX2" fmla="*/ 5205184 w 5205184"/>
              <a:gd name="connsiteY2" fmla="*/ 6079671 h 6079671"/>
              <a:gd name="connsiteX3" fmla="*/ 0 w 5205184"/>
              <a:gd name="connsiteY3" fmla="*/ 6079671 h 607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184" h="6079671">
                <a:moveTo>
                  <a:pt x="0" y="0"/>
                </a:moveTo>
                <a:lnTo>
                  <a:pt x="5205184" y="0"/>
                </a:lnTo>
                <a:lnTo>
                  <a:pt x="5205184" y="6079671"/>
                </a:lnTo>
                <a:lnTo>
                  <a:pt x="0" y="60796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93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4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223CA5-EFDA-4C9E-84E1-8D5BA9CFB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0187" y="3606801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E6EEA9-C2D8-4876-AC58-12E86D1FCE7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48415" y="760188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BDF08A-B546-4CA2-8293-080089EC367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48415" y="3606801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AB2254-E456-42B4-AD16-BBA8C669F6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187" y="760188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37581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EADA37-BCEB-459E-86A6-75CE633467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647699"/>
            <a:ext cx="5335813" cy="3577767"/>
          </a:xfrm>
          <a:custGeom>
            <a:avLst/>
            <a:gdLst>
              <a:gd name="connsiteX0" fmla="*/ 0 w 5335813"/>
              <a:gd name="connsiteY0" fmla="*/ 0 h 3577767"/>
              <a:gd name="connsiteX1" fmla="*/ 5335813 w 5335813"/>
              <a:gd name="connsiteY1" fmla="*/ 0 h 3577767"/>
              <a:gd name="connsiteX2" fmla="*/ 5335813 w 5335813"/>
              <a:gd name="connsiteY2" fmla="*/ 3577767 h 3577767"/>
              <a:gd name="connsiteX3" fmla="*/ 0 w 5335813"/>
              <a:gd name="connsiteY3" fmla="*/ 3577767 h 35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813" h="3577767">
                <a:moveTo>
                  <a:pt x="0" y="0"/>
                </a:moveTo>
                <a:lnTo>
                  <a:pt x="5335813" y="0"/>
                </a:lnTo>
                <a:lnTo>
                  <a:pt x="5335813" y="3577767"/>
                </a:lnTo>
                <a:lnTo>
                  <a:pt x="0" y="35777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6443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C26F72-1635-4FF8-8303-E7C12A0CCF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32400" y="0"/>
            <a:ext cx="3519714" cy="3429000"/>
          </a:xfrm>
          <a:custGeom>
            <a:avLst/>
            <a:gdLst>
              <a:gd name="connsiteX0" fmla="*/ 0 w 3519714"/>
              <a:gd name="connsiteY0" fmla="*/ 0 h 3429000"/>
              <a:gd name="connsiteX1" fmla="*/ 3519714 w 3519714"/>
              <a:gd name="connsiteY1" fmla="*/ 0 h 3429000"/>
              <a:gd name="connsiteX2" fmla="*/ 3519714 w 3519714"/>
              <a:gd name="connsiteY2" fmla="*/ 3429000 h 3429000"/>
              <a:gd name="connsiteX3" fmla="*/ 0 w 351971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714" h="3429000">
                <a:moveTo>
                  <a:pt x="0" y="0"/>
                </a:moveTo>
                <a:lnTo>
                  <a:pt x="3519714" y="0"/>
                </a:lnTo>
                <a:lnTo>
                  <a:pt x="3519714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6729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49D013-8BA0-4420-A4F4-D0FEBEB51D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52115" y="0"/>
            <a:ext cx="3439885" cy="6858000"/>
          </a:xfrm>
          <a:custGeom>
            <a:avLst/>
            <a:gdLst>
              <a:gd name="connsiteX0" fmla="*/ 0 w 3439885"/>
              <a:gd name="connsiteY0" fmla="*/ 0 h 6858000"/>
              <a:gd name="connsiteX1" fmla="*/ 3439885 w 3439885"/>
              <a:gd name="connsiteY1" fmla="*/ 0 h 6858000"/>
              <a:gd name="connsiteX2" fmla="*/ 3439885 w 3439885"/>
              <a:gd name="connsiteY2" fmla="*/ 6858000 h 6858000"/>
              <a:gd name="connsiteX3" fmla="*/ 0 w 34398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6858000">
                <a:moveTo>
                  <a:pt x="0" y="0"/>
                </a:moveTo>
                <a:lnTo>
                  <a:pt x="3439885" y="0"/>
                </a:lnTo>
                <a:lnTo>
                  <a:pt x="34398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8483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EAC3C0-41EE-4BE7-B9AD-3E7A74ED6F6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5712622" cy="6857999"/>
          </a:xfrm>
          <a:custGeom>
            <a:avLst/>
            <a:gdLst>
              <a:gd name="connsiteX0" fmla="*/ 0 w 5712622"/>
              <a:gd name="connsiteY0" fmla="*/ 0 h 6857999"/>
              <a:gd name="connsiteX1" fmla="*/ 5712622 w 5712622"/>
              <a:gd name="connsiteY1" fmla="*/ 0 h 6857999"/>
              <a:gd name="connsiteX2" fmla="*/ 5712622 w 5712622"/>
              <a:gd name="connsiteY2" fmla="*/ 6857999 h 6857999"/>
              <a:gd name="connsiteX3" fmla="*/ 0 w 571262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622" h="6857999">
                <a:moveTo>
                  <a:pt x="0" y="0"/>
                </a:moveTo>
                <a:lnTo>
                  <a:pt x="5712622" y="0"/>
                </a:lnTo>
                <a:lnTo>
                  <a:pt x="5712622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0074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3C660F-A2ED-470C-93E6-759DED090F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363276"/>
            <a:ext cx="5712622" cy="3494723"/>
          </a:xfrm>
          <a:custGeom>
            <a:avLst/>
            <a:gdLst>
              <a:gd name="connsiteX0" fmla="*/ 0 w 5712622"/>
              <a:gd name="connsiteY0" fmla="*/ 0 h 3494723"/>
              <a:gd name="connsiteX1" fmla="*/ 5712622 w 5712622"/>
              <a:gd name="connsiteY1" fmla="*/ 0 h 3494723"/>
              <a:gd name="connsiteX2" fmla="*/ 5712622 w 5712622"/>
              <a:gd name="connsiteY2" fmla="*/ 3494723 h 3494723"/>
              <a:gd name="connsiteX3" fmla="*/ 0 w 5712622"/>
              <a:gd name="connsiteY3" fmla="*/ 3494723 h 34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622" h="3494723">
                <a:moveTo>
                  <a:pt x="0" y="0"/>
                </a:moveTo>
                <a:lnTo>
                  <a:pt x="5712622" y="0"/>
                </a:lnTo>
                <a:lnTo>
                  <a:pt x="5712622" y="3494723"/>
                </a:lnTo>
                <a:lnTo>
                  <a:pt x="0" y="34947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2557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937F04-3E0D-4776-945D-494481E199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4887" y="4973815"/>
            <a:ext cx="8282226" cy="1884185"/>
          </a:xfrm>
          <a:custGeom>
            <a:avLst/>
            <a:gdLst>
              <a:gd name="connsiteX0" fmla="*/ 0 w 8282226"/>
              <a:gd name="connsiteY0" fmla="*/ 0 h 1884185"/>
              <a:gd name="connsiteX1" fmla="*/ 8282226 w 8282226"/>
              <a:gd name="connsiteY1" fmla="*/ 0 h 1884185"/>
              <a:gd name="connsiteX2" fmla="*/ 8282226 w 8282226"/>
              <a:gd name="connsiteY2" fmla="*/ 1884185 h 1884185"/>
              <a:gd name="connsiteX3" fmla="*/ 0 w 8282226"/>
              <a:gd name="connsiteY3" fmla="*/ 1884185 h 188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2226" h="1884185">
                <a:moveTo>
                  <a:pt x="0" y="0"/>
                </a:moveTo>
                <a:lnTo>
                  <a:pt x="8282226" y="0"/>
                </a:lnTo>
                <a:lnTo>
                  <a:pt x="8282226" y="1884185"/>
                </a:lnTo>
                <a:lnTo>
                  <a:pt x="0" y="18841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60338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BC2AB7-BB55-4172-BE6E-71CAD9181A7F}"/>
              </a:ext>
            </a:extLst>
          </p:cNvPr>
          <p:cNvSpPr/>
          <p:nvPr/>
        </p:nvSpPr>
        <p:spPr>
          <a:xfrm>
            <a:off x="569761" y="0"/>
            <a:ext cx="7991927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FAAD9B-C65B-4182-AA6F-028C0EE3DC16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 rotWithShape="1">
          <a:blip r:embed="rId2"/>
          <a:srcRect l="48147"/>
          <a:stretch/>
        </p:blipFill>
        <p:spPr>
          <a:xfrm>
            <a:off x="8561688" y="1149548"/>
            <a:ext cx="3630312" cy="44701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6DB2A-89A0-4F8F-AFB7-E6C731FA42EF}"/>
              </a:ext>
            </a:extLst>
          </p:cNvPr>
          <p:cNvSpPr txBox="1"/>
          <p:nvPr/>
        </p:nvSpPr>
        <p:spPr>
          <a:xfrm>
            <a:off x="760187" y="1337584"/>
            <a:ext cx="7611077" cy="401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尋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小女孩克制著自己那股悲愴的情緒：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「可是我可能再也長不大了！」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那一刻她停止了呼吸，在我的面前趁著花還沒有機會凋零之前，選擇把自己給殺死，好讓這一刻的含苞待放得以永存。</a:t>
            </a: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她的情緒氾濫著我的每一寸肌膚，潰堤再度從我的雙眼裡洩洪而出，我不停的問：「到底為什麼要輕易地選擇結束自己的生命？」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7475F-81B7-4B49-8B76-90D87BEF78D3}"/>
              </a:ext>
            </a:extLst>
          </p:cNvPr>
          <p:cNvSpPr txBox="1"/>
          <p:nvPr/>
        </p:nvSpPr>
        <p:spPr>
          <a:xfrm>
            <a:off x="1320347" y="5708452"/>
            <a:ext cx="5806166" cy="79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一段自我關於信仰，關於自己，關於認同，關於愛情的故事，你準備好了嗎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？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A0FE2F-CA31-4CBC-B687-921DD526F04C}"/>
              </a:ext>
            </a:extLst>
          </p:cNvPr>
          <p:cNvCxnSpPr>
            <a:cxnSpLocks/>
          </p:cNvCxnSpPr>
          <p:nvPr/>
        </p:nvCxnSpPr>
        <p:spPr>
          <a:xfrm>
            <a:off x="760187" y="1149548"/>
            <a:ext cx="270872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AEC955-D3B3-47AA-997E-93289C9D7BC1}"/>
              </a:ext>
            </a:extLst>
          </p:cNvPr>
          <p:cNvCxnSpPr>
            <a:cxnSpLocks/>
          </p:cNvCxnSpPr>
          <p:nvPr/>
        </p:nvCxnSpPr>
        <p:spPr>
          <a:xfrm>
            <a:off x="760187" y="5619737"/>
            <a:ext cx="655501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EA4DBA-E1E3-2848-BE47-68AB8441ECFE}"/>
              </a:ext>
            </a:extLst>
          </p:cNvPr>
          <p:cNvSpPr txBox="1"/>
          <p:nvPr/>
        </p:nvSpPr>
        <p:spPr>
          <a:xfrm>
            <a:off x="9512134" y="6315093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6</a:t>
            </a:r>
            <a:r>
              <a:rPr kumimoji="1" lang="zh-TW" altLang="en-US" dirty="0"/>
              <a:t>組：陳嶸，吳灃晉</a:t>
            </a:r>
          </a:p>
        </p:txBody>
      </p:sp>
    </p:spTree>
    <p:extLst>
      <p:ext uri="{BB962C8B-B14F-4D97-AF65-F5344CB8AC3E}">
        <p14:creationId xmlns:p14="http://schemas.microsoft.com/office/powerpoint/2010/main" val="403524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CD36D-C749-4ECD-950B-E3418DF4D9B9}"/>
              </a:ext>
            </a:extLst>
          </p:cNvPr>
          <p:cNvSpPr txBox="1"/>
          <p:nvPr/>
        </p:nvSpPr>
        <p:spPr>
          <a:xfrm>
            <a:off x="118533" y="1310209"/>
            <a:ext cx="4047068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三種元素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決定成為怎樣的自己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8FE5B-73FD-49B9-A93A-8AF8527D167A}"/>
              </a:ext>
            </a:extLst>
          </p:cNvPr>
          <p:cNvSpPr/>
          <p:nvPr/>
        </p:nvSpPr>
        <p:spPr>
          <a:xfrm>
            <a:off x="5655733" y="4914478"/>
            <a:ext cx="3519714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D8BD9-E94B-4E4E-B74B-005D58FB5FBB}"/>
              </a:ext>
            </a:extLst>
          </p:cNvPr>
          <p:cNvSpPr/>
          <p:nvPr/>
        </p:nvSpPr>
        <p:spPr>
          <a:xfrm>
            <a:off x="5655733" y="5270078"/>
            <a:ext cx="2283089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D2E31-7D94-4754-8904-F85F023D78F1}"/>
              </a:ext>
            </a:extLst>
          </p:cNvPr>
          <p:cNvSpPr/>
          <p:nvPr/>
        </p:nvSpPr>
        <p:spPr>
          <a:xfrm>
            <a:off x="5655734" y="5625678"/>
            <a:ext cx="1270000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EA7F9-25DB-4CD9-B1CD-D60413B1C929}"/>
              </a:ext>
            </a:extLst>
          </p:cNvPr>
          <p:cNvSpPr txBox="1"/>
          <p:nvPr/>
        </p:nvSpPr>
        <p:spPr>
          <a:xfrm>
            <a:off x="5544010" y="4327073"/>
            <a:ext cx="1548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量值初始值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D360-C336-4854-BF33-78FC3F1932A8}"/>
              </a:ext>
            </a:extLst>
          </p:cNvPr>
          <p:cNvSpPr txBox="1"/>
          <p:nvPr/>
        </p:nvSpPr>
        <p:spPr>
          <a:xfrm>
            <a:off x="9395014" y="47834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9D913-0178-4956-950B-206B5E022642}"/>
              </a:ext>
            </a:extLst>
          </p:cNvPr>
          <p:cNvSpPr txBox="1"/>
          <p:nvPr/>
        </p:nvSpPr>
        <p:spPr>
          <a:xfrm>
            <a:off x="8428223" y="51390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40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E5513-74B0-430D-B7CB-4DD7569A6E26}"/>
              </a:ext>
            </a:extLst>
          </p:cNvPr>
          <p:cNvSpPr txBox="1"/>
          <p:nvPr/>
        </p:nvSpPr>
        <p:spPr>
          <a:xfrm>
            <a:off x="7481478" y="54946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D2462-554D-409C-8B2D-746F98B53240}"/>
              </a:ext>
            </a:extLst>
          </p:cNvPr>
          <p:cNvSpPr txBox="1"/>
          <p:nvPr/>
        </p:nvSpPr>
        <p:spPr>
          <a:xfrm>
            <a:off x="3498850" y="4767758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愛情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9495F-605B-4D12-A337-4037E8E08F83}"/>
              </a:ext>
            </a:extLst>
          </p:cNvPr>
          <p:cNvSpPr txBox="1"/>
          <p:nvPr/>
        </p:nvSpPr>
        <p:spPr>
          <a:xfrm>
            <a:off x="3498850" y="5125396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認同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D94C2-06CD-424F-A7EA-00438A4D0489}"/>
              </a:ext>
            </a:extLst>
          </p:cNvPr>
          <p:cNvSpPr txBox="1"/>
          <p:nvPr/>
        </p:nvSpPr>
        <p:spPr>
          <a:xfrm>
            <a:off x="3498850" y="5478958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宗教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C6EC5-1C82-2348-84B9-714FCB5B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76" y="65078"/>
            <a:ext cx="3519714" cy="3519714"/>
          </a:xfrm>
          <a:prstGeom prst="rect">
            <a:avLst/>
          </a:prstGeom>
        </p:spPr>
      </p:pic>
      <p:sp>
        <p:nvSpPr>
          <p:cNvPr id="26" name="Rectangle 45">
            <a:extLst>
              <a:ext uri="{FF2B5EF4-FFF2-40B4-BE49-F238E27FC236}">
                <a16:creationId xmlns:a16="http://schemas.microsoft.com/office/drawing/2014/main" id="{ED7A3448-C78E-2541-9600-833A32D5EC00}"/>
              </a:ext>
            </a:extLst>
          </p:cNvPr>
          <p:cNvSpPr/>
          <p:nvPr/>
        </p:nvSpPr>
        <p:spPr>
          <a:xfrm>
            <a:off x="0" y="0"/>
            <a:ext cx="4270075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7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D044BD-EE65-42EB-9477-287C2CB2DE26}"/>
              </a:ext>
            </a:extLst>
          </p:cNvPr>
          <p:cNvSpPr/>
          <p:nvPr/>
        </p:nvSpPr>
        <p:spPr>
          <a:xfrm>
            <a:off x="760189" y="3444710"/>
            <a:ext cx="10432742" cy="341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B6C19-7B17-4202-91D1-EF5404753BA9}"/>
              </a:ext>
            </a:extLst>
          </p:cNvPr>
          <p:cNvSpPr txBox="1"/>
          <p:nvPr/>
        </p:nvSpPr>
        <p:spPr>
          <a:xfrm>
            <a:off x="1052894" y="709991"/>
            <a:ext cx="5151964" cy="179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親愛的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原來你還活著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卻成了需要被消滅的怪物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7BD218-EA74-4CF4-B640-127C9A819C55}"/>
              </a:ext>
            </a:extLst>
          </p:cNvPr>
          <p:cNvCxnSpPr>
            <a:cxnSpLocks/>
          </p:cNvCxnSpPr>
          <p:nvPr/>
        </p:nvCxnSpPr>
        <p:spPr>
          <a:xfrm>
            <a:off x="1553636" y="6172803"/>
            <a:ext cx="466271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4FC8F-C78D-4240-BAC3-2467B7FE88E8}"/>
              </a:ext>
            </a:extLst>
          </p:cNvPr>
          <p:cNvSpPr txBox="1"/>
          <p:nvPr/>
        </p:nvSpPr>
        <p:spPr>
          <a:xfrm>
            <a:off x="1510686" y="3658914"/>
            <a:ext cx="4049696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信仰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族群認同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愛情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86FB03-2882-3044-AEE6-9E854ED49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7" b="19244"/>
          <a:stretch/>
        </p:blipFill>
        <p:spPr>
          <a:xfrm>
            <a:off x="7704667" y="246508"/>
            <a:ext cx="3488266" cy="31982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10869A-4303-1D48-9346-004B2BCA022E}"/>
              </a:ext>
            </a:extLst>
          </p:cNvPr>
          <p:cNvSpPr txBox="1"/>
          <p:nvPr/>
        </p:nvSpPr>
        <p:spPr>
          <a:xfrm>
            <a:off x="1510686" y="543158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這一次你要選擇哪一個？</a:t>
            </a:r>
          </a:p>
        </p:txBody>
      </p:sp>
    </p:spTree>
    <p:extLst>
      <p:ext uri="{BB962C8B-B14F-4D97-AF65-F5344CB8AC3E}">
        <p14:creationId xmlns:p14="http://schemas.microsoft.com/office/powerpoint/2010/main" val="235527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F7D88E-26BF-4543-9AB1-A193BBFD045C}"/>
              </a:ext>
            </a:extLst>
          </p:cNvPr>
          <p:cNvSpPr/>
          <p:nvPr/>
        </p:nvSpPr>
        <p:spPr>
          <a:xfrm>
            <a:off x="0" y="0"/>
            <a:ext cx="5300133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4904-03A2-4AC4-B741-4035F7D8F003}"/>
              </a:ext>
            </a:extLst>
          </p:cNvPr>
          <p:cNvSpPr txBox="1"/>
          <p:nvPr/>
        </p:nvSpPr>
        <p:spPr>
          <a:xfrm>
            <a:off x="463550" y="1099445"/>
            <a:ext cx="6445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寶貝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2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  <a:alpha val="70000"/>
                </a:srgbClr>
              </a:solidFill>
              <a:effectLst/>
              <a:uLnTx/>
              <a:uFillTx/>
              <a:latin typeface="Montserrat"/>
              <a:ea typeface="Montserrat" charset="0"/>
              <a:cs typeface="Montserrat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這次你殺死的是我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，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2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  <a:alpha val="70000"/>
                </a:srgbClr>
              </a:solidFill>
              <a:effectLst/>
              <a:uLnTx/>
              <a:uFillTx/>
              <a:latin typeface="Montserrat"/>
              <a:ea typeface="Montserrat" charset="0"/>
              <a:cs typeface="Montserrat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還是殺死你自己呢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E8156D-95CD-AE4A-AD32-DAA62F4E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3" y="1689100"/>
            <a:ext cx="6891867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3D777D-B241-4BF8-8984-00865BB79EA9}"/>
              </a:ext>
            </a:extLst>
          </p:cNvPr>
          <p:cNvSpPr txBox="1"/>
          <p:nvPr/>
        </p:nvSpPr>
        <p:spPr>
          <a:xfrm>
            <a:off x="647699" y="647700"/>
            <a:ext cx="2378871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兩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FA4655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大陣營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F1E11-534F-4B27-BF2C-9205E142E36E}"/>
              </a:ext>
            </a:extLst>
          </p:cNvPr>
          <p:cNvSpPr txBox="1"/>
          <p:nvPr/>
        </p:nvSpPr>
        <p:spPr>
          <a:xfrm>
            <a:off x="965200" y="2322735"/>
            <a:ext cx="2968914" cy="32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在宗教改革之後，仙靈域變得更加強大，達到了史無前例得繁榮，卻也促成了經濟泡沫化，而魔神陸則是剛結束鎖國，企圖利用魔法施展對仙靈族曾經的報復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C7ACE-F9F5-4F35-A764-12B374F18DB5}"/>
              </a:ext>
            </a:extLst>
          </p:cNvPr>
          <p:cNvGrpSpPr/>
          <p:nvPr/>
        </p:nvGrpSpPr>
        <p:grpSpPr>
          <a:xfrm>
            <a:off x="7075418" y="836870"/>
            <a:ext cx="4468884" cy="2322962"/>
            <a:chOff x="7384451" y="831057"/>
            <a:chExt cx="3118450" cy="23229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AC09DC-B63E-436F-8564-28C83C4FA9EB}"/>
                </a:ext>
              </a:extLst>
            </p:cNvPr>
            <p:cNvSpPr txBox="1"/>
            <p:nvPr/>
          </p:nvSpPr>
          <p:spPr>
            <a:xfrm>
              <a:off x="7384452" y="1456122"/>
              <a:ext cx="3483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686900-4DFA-40AD-B4E6-141D0FF615E3}"/>
                </a:ext>
              </a:extLst>
            </p:cNvPr>
            <p:cNvSpPr txBox="1"/>
            <p:nvPr/>
          </p:nvSpPr>
          <p:spPr>
            <a:xfrm>
              <a:off x="7384451" y="1726320"/>
              <a:ext cx="3118450" cy="142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1.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家族統治，不同的家族進行政策分工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2.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追求集體的興盛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3.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區域軍團長擁有部分權力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EB0AC4-ADB6-4B37-89C8-54D39858CBCC}"/>
                </a:ext>
              </a:extLst>
            </p:cNvPr>
            <p:cNvSpPr txBox="1"/>
            <p:nvPr/>
          </p:nvSpPr>
          <p:spPr>
            <a:xfrm>
              <a:off x="7384452" y="831057"/>
              <a:ext cx="17697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"/>
                  <a:ea typeface="Montserrat Black" charset="0"/>
                  <a:cs typeface="Montserrat Black" charset="0"/>
                </a:rPr>
                <a:t>魔神陸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083004-7289-492E-848E-A10D178A0613}"/>
              </a:ext>
            </a:extLst>
          </p:cNvPr>
          <p:cNvGrpSpPr/>
          <p:nvPr/>
        </p:nvGrpSpPr>
        <p:grpSpPr>
          <a:xfrm>
            <a:off x="7046995" y="3820442"/>
            <a:ext cx="4497306" cy="2322556"/>
            <a:chOff x="7364616" y="996514"/>
            <a:chExt cx="3138284" cy="23225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BCFDBE-9A14-47CC-B6D4-2E7CC3C290EC}"/>
                </a:ext>
              </a:extLst>
            </p:cNvPr>
            <p:cNvSpPr txBox="1"/>
            <p:nvPr/>
          </p:nvSpPr>
          <p:spPr>
            <a:xfrm>
              <a:off x="7384450" y="1891371"/>
              <a:ext cx="3118450" cy="142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1.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精英民主制度，首長遴選制度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2.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採行郡縣制度，依照區域，分權治理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3.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商業發達，橋吊個人毅力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5CD46-912A-4AA5-8944-E2700D564467}"/>
                </a:ext>
              </a:extLst>
            </p:cNvPr>
            <p:cNvSpPr txBox="1"/>
            <p:nvPr/>
          </p:nvSpPr>
          <p:spPr>
            <a:xfrm>
              <a:off x="7364616" y="996514"/>
              <a:ext cx="17697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"/>
                  <a:ea typeface="Montserrat Black" charset="0"/>
                  <a:cs typeface="Montserrat Black" charset="0"/>
                </a:rPr>
                <a:t>仙靈域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9CEECC-AB17-4B05-AD39-83B0978DE7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4000639" y="744169"/>
            <a:ext cx="2612500" cy="26125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8AE1D0C-DFAA-45EF-A3DF-83876807A2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3986020" y="4020497"/>
            <a:ext cx="2612500" cy="2059855"/>
          </a:xfrm>
        </p:spPr>
      </p:pic>
    </p:spTree>
    <p:extLst>
      <p:ext uri="{BB962C8B-B14F-4D97-AF65-F5344CB8AC3E}">
        <p14:creationId xmlns:p14="http://schemas.microsoft.com/office/powerpoint/2010/main" val="9303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45CA99-EBAA-465B-9D6B-BF132CBBD548}"/>
              </a:ext>
            </a:extLst>
          </p:cNvPr>
          <p:cNvGrpSpPr/>
          <p:nvPr/>
        </p:nvGrpSpPr>
        <p:grpSpPr>
          <a:xfrm>
            <a:off x="0" y="761582"/>
            <a:ext cx="8225368" cy="1323439"/>
            <a:chOff x="2714625" y="3379352"/>
            <a:chExt cx="7168469" cy="13234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A12EE-F004-4C13-B7D7-5A7EC2CE807A}"/>
                </a:ext>
              </a:extLst>
            </p:cNvPr>
            <p:cNvSpPr txBox="1"/>
            <p:nvPr/>
          </p:nvSpPr>
          <p:spPr>
            <a:xfrm>
              <a:off x="2714625" y="3379352"/>
              <a:ext cx="23336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兩</a:t>
              </a:r>
              <a:r>
                <a:rPr kumimoji="0" lang="en-US" sz="40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種族群</a:t>
              </a:r>
              <a:endParaRPr kumimoji="0" 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4091-8CE3-4DE3-8D60-8002E601C9A8}"/>
                </a:ext>
              </a:extLst>
            </p:cNvPr>
            <p:cNvSpPr txBox="1"/>
            <p:nvPr/>
          </p:nvSpPr>
          <p:spPr>
            <a:xfrm>
              <a:off x="5509079" y="3451922"/>
              <a:ext cx="4374015" cy="96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截然不同的設定，你自己又是屬於哪一種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？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14B1D-2AE6-4E81-9E6A-BE31F1BD5ED1}"/>
              </a:ext>
            </a:extLst>
          </p:cNvPr>
          <p:cNvSpPr/>
          <p:nvPr/>
        </p:nvSpPr>
        <p:spPr>
          <a:xfrm>
            <a:off x="3206460" y="1660630"/>
            <a:ext cx="26332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1B69E4-F532-4E4F-8438-7AD5CD977BC1}"/>
              </a:ext>
            </a:extLst>
          </p:cNvPr>
          <p:cNvSpPr/>
          <p:nvPr/>
        </p:nvSpPr>
        <p:spPr>
          <a:xfrm>
            <a:off x="2885890" y="2653556"/>
            <a:ext cx="3466201" cy="3370292"/>
          </a:xfrm>
          <a:prstGeom prst="ellipse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B64B2-26A7-47EA-9E9A-ACD6B7BDC3D4}"/>
              </a:ext>
            </a:extLst>
          </p:cNvPr>
          <p:cNvSpPr/>
          <p:nvPr/>
        </p:nvSpPr>
        <p:spPr>
          <a:xfrm>
            <a:off x="6841446" y="2699679"/>
            <a:ext cx="3466201" cy="3324169"/>
          </a:xfrm>
          <a:prstGeom prst="ellipse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B6B72B-60A2-414C-944D-ED5668DCFC9E}"/>
              </a:ext>
            </a:extLst>
          </p:cNvPr>
          <p:cNvGrpSpPr/>
          <p:nvPr/>
        </p:nvGrpSpPr>
        <p:grpSpPr>
          <a:xfrm>
            <a:off x="4005416" y="3217592"/>
            <a:ext cx="2601434" cy="2375230"/>
            <a:chOff x="5355414" y="3974268"/>
            <a:chExt cx="1491943" cy="16950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2267F-3446-495B-9086-33FD64BE0580}"/>
                </a:ext>
              </a:extLst>
            </p:cNvPr>
            <p:cNvSpPr txBox="1"/>
            <p:nvPr/>
          </p:nvSpPr>
          <p:spPr>
            <a:xfrm>
              <a:off x="5355414" y="3974268"/>
              <a:ext cx="118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魔神族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DE71F5-E46E-4796-9BCB-F6F5FDDBD955}"/>
                </a:ext>
              </a:extLst>
            </p:cNvPr>
            <p:cNvSpPr txBox="1"/>
            <p:nvPr/>
          </p:nvSpPr>
          <p:spPr>
            <a:xfrm>
              <a:off x="5358852" y="4448017"/>
              <a:ext cx="1488505" cy="122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森林文明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神靈信仰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共存共榮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魔法族群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D298DC1-BFB6-475E-9A8E-88612CBD5FC6}"/>
              </a:ext>
            </a:extLst>
          </p:cNvPr>
          <p:cNvSpPr/>
          <p:nvPr/>
        </p:nvSpPr>
        <p:spPr>
          <a:xfrm rot="10800000">
            <a:off x="9550072" y="0"/>
            <a:ext cx="2641928" cy="2641928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8D9FBE2-DB60-4597-B04B-69FA0ED6F75C}"/>
              </a:ext>
            </a:extLst>
          </p:cNvPr>
          <p:cNvSpPr/>
          <p:nvPr/>
        </p:nvSpPr>
        <p:spPr>
          <a:xfrm>
            <a:off x="0" y="4216072"/>
            <a:ext cx="2641928" cy="2641928"/>
          </a:xfrm>
          <a:prstGeom prst="rtTriangle">
            <a:avLst/>
          </a:prstGeom>
          <a:solidFill>
            <a:schemeClr val="accent3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E73EC8A-EFE6-1944-AE3E-C9217E4D4679}"/>
              </a:ext>
            </a:extLst>
          </p:cNvPr>
          <p:cNvGrpSpPr/>
          <p:nvPr/>
        </p:nvGrpSpPr>
        <p:grpSpPr>
          <a:xfrm>
            <a:off x="8001683" y="3217595"/>
            <a:ext cx="2601434" cy="2358298"/>
            <a:chOff x="5355414" y="3974268"/>
            <a:chExt cx="1491943" cy="1682935"/>
          </a:xfrm>
        </p:grpSpPr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9D735032-B922-204E-91CA-8C6E44C72855}"/>
                </a:ext>
              </a:extLst>
            </p:cNvPr>
            <p:cNvSpPr txBox="1"/>
            <p:nvPr/>
          </p:nvSpPr>
          <p:spPr>
            <a:xfrm>
              <a:off x="5355414" y="3974268"/>
              <a:ext cx="1189255" cy="32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仙靈族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C8A22E3C-2160-9D4A-8D93-222992815EFE}"/>
                </a:ext>
              </a:extLst>
            </p:cNvPr>
            <p:cNvSpPr txBox="1"/>
            <p:nvPr/>
          </p:nvSpPr>
          <p:spPr>
            <a:xfrm>
              <a:off x="5358852" y="4435933"/>
              <a:ext cx="1488505" cy="122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大河文明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一神信仰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個人的勝利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貿易族群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0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060A47-00DA-40DB-9184-E765252858BA}"/>
              </a:ext>
            </a:extLst>
          </p:cNvPr>
          <p:cNvSpPr/>
          <p:nvPr/>
        </p:nvSpPr>
        <p:spPr>
          <a:xfrm>
            <a:off x="486224" y="3464197"/>
            <a:ext cx="5655733" cy="3429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9CFC5-EC68-4D2F-8D90-C50021F44E3F}"/>
              </a:ext>
            </a:extLst>
          </p:cNvPr>
          <p:cNvSpPr/>
          <p:nvPr/>
        </p:nvSpPr>
        <p:spPr>
          <a:xfrm>
            <a:off x="6111059" y="0"/>
            <a:ext cx="5640674" cy="3429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3CA19-9FB8-43BE-891A-0F0D55106507}"/>
              </a:ext>
            </a:extLst>
          </p:cNvPr>
          <p:cNvSpPr txBox="1"/>
          <p:nvPr/>
        </p:nvSpPr>
        <p:spPr>
          <a:xfrm>
            <a:off x="1683142" y="1267390"/>
            <a:ext cx="3314881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Kling</a:t>
            </a: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大地之母信仰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EF677-C77E-4927-B49B-10796A9CD792}"/>
              </a:ext>
            </a:extLst>
          </p:cNvPr>
          <p:cNvSpPr txBox="1"/>
          <p:nvPr/>
        </p:nvSpPr>
        <p:spPr>
          <a:xfrm>
            <a:off x="6207899" y="3618839"/>
            <a:ext cx="5984101" cy="32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成年總是帶著一些苦痛與瘡傷，才能讓自己更進入到整個社會階層的裡面，然後重新體會與學習成為魔神族的一份子。靈修士一位又一位的種，不少的男子將身體種進木頭的那一刻，發出了堅毅：「恩啊」的感謝之語，然後讓自身的血水，與樹木的靈融合在一塊，每個人都是整個群體裡不可或缺的存在。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F8E108-7DD0-4BE1-BEBE-30B8519D5D81}"/>
              </a:ext>
            </a:extLst>
          </p:cNvPr>
          <p:cNvSpPr/>
          <p:nvPr/>
        </p:nvSpPr>
        <p:spPr>
          <a:xfrm>
            <a:off x="631480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BE0E7D-FE1F-417B-A310-CECD10CDEE39}"/>
              </a:ext>
            </a:extLst>
          </p:cNvPr>
          <p:cNvSpPr/>
          <p:nvPr/>
        </p:nvSpPr>
        <p:spPr>
          <a:xfrm>
            <a:off x="4390791" y="4010895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04C545-E5F1-4D5C-8C8E-A4A55FE94EEB}"/>
              </a:ext>
            </a:extLst>
          </p:cNvPr>
          <p:cNvSpPr/>
          <p:nvPr/>
        </p:nvSpPr>
        <p:spPr>
          <a:xfrm>
            <a:off x="2478368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4AEFA-9F78-4BCE-8038-6E50A6E0D243}"/>
              </a:ext>
            </a:extLst>
          </p:cNvPr>
          <p:cNvSpPr/>
          <p:nvPr/>
        </p:nvSpPr>
        <p:spPr>
          <a:xfrm>
            <a:off x="6660693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9D3EF7-A858-4569-BAC5-2AB3ADA45D4A}"/>
              </a:ext>
            </a:extLst>
          </p:cNvPr>
          <p:cNvSpPr/>
          <p:nvPr/>
        </p:nvSpPr>
        <p:spPr>
          <a:xfrm>
            <a:off x="9287689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579B1-82F0-4FBC-BC24-0DDCF3687058}"/>
              </a:ext>
            </a:extLst>
          </p:cNvPr>
          <p:cNvSpPr txBox="1"/>
          <p:nvPr/>
        </p:nvSpPr>
        <p:spPr>
          <a:xfrm>
            <a:off x="831514" y="4689796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聖燈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FA546-2FDC-4036-ADA3-D055A5A39C02}"/>
              </a:ext>
            </a:extLst>
          </p:cNvPr>
          <p:cNvSpPr txBox="1"/>
          <p:nvPr/>
        </p:nvSpPr>
        <p:spPr>
          <a:xfrm>
            <a:off x="2665858" y="4689794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傳薪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CF053-03AB-4F9D-9D7D-1D33AE4F0F88}"/>
              </a:ext>
            </a:extLst>
          </p:cNvPr>
          <p:cNvSpPr txBox="1"/>
          <p:nvPr/>
        </p:nvSpPr>
        <p:spPr>
          <a:xfrm>
            <a:off x="4590825" y="4646561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晨巡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4BA98-D7E4-43FC-BA28-EB8750F54094}"/>
              </a:ext>
            </a:extLst>
          </p:cNvPr>
          <p:cNvSpPr txBox="1"/>
          <p:nvPr/>
        </p:nvSpPr>
        <p:spPr>
          <a:xfrm>
            <a:off x="6844739" y="1473861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祝研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83D9-F6AB-4590-8F2A-F1FBC78E0C75}"/>
              </a:ext>
            </a:extLst>
          </p:cNvPr>
          <p:cNvSpPr txBox="1"/>
          <p:nvPr/>
        </p:nvSpPr>
        <p:spPr>
          <a:xfrm>
            <a:off x="9431300" y="1411077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經月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060A47-00DA-40DB-9184-E765252858BA}"/>
              </a:ext>
            </a:extLst>
          </p:cNvPr>
          <p:cNvSpPr/>
          <p:nvPr/>
        </p:nvSpPr>
        <p:spPr>
          <a:xfrm>
            <a:off x="486224" y="3464197"/>
            <a:ext cx="5655733" cy="3429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9CFC5-EC68-4D2F-8D90-C50021F44E3F}"/>
              </a:ext>
            </a:extLst>
          </p:cNvPr>
          <p:cNvSpPr/>
          <p:nvPr/>
        </p:nvSpPr>
        <p:spPr>
          <a:xfrm>
            <a:off x="6111059" y="0"/>
            <a:ext cx="5640674" cy="3429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3CA19-9FB8-43BE-891A-0F0D55106507}"/>
              </a:ext>
            </a:extLst>
          </p:cNvPr>
          <p:cNvSpPr txBox="1"/>
          <p:nvPr/>
        </p:nvSpPr>
        <p:spPr>
          <a:xfrm>
            <a:off x="1683142" y="1267390"/>
            <a:ext cx="3314881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Milushi</a:t>
            </a:r>
            <a:r>
              <a:rPr kumimoji="0" lang="en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河天信仰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EF677-C77E-4927-B49B-10796A9CD792}"/>
              </a:ext>
            </a:extLst>
          </p:cNvPr>
          <p:cNvSpPr txBox="1"/>
          <p:nvPr/>
        </p:nvSpPr>
        <p:spPr>
          <a:xfrm>
            <a:off x="6207899" y="3618839"/>
            <a:ext cx="5984101" cy="281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：「仙氛，對我們來說就像是一種得以回家的感覺，也許你們信仰跟我們的未必相同，但是在遺落大陸裡面有一個共感是不會改變的，就是我們都期待，可以回到自己成長的鄉，找回自己生命當中那些最初的種種，不在乎什麼有沒有感應到神，只要你覺得祂在，祂便是在了。」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F8E108-7DD0-4BE1-BEBE-30B8519D5D81}"/>
              </a:ext>
            </a:extLst>
          </p:cNvPr>
          <p:cNvSpPr/>
          <p:nvPr/>
        </p:nvSpPr>
        <p:spPr>
          <a:xfrm>
            <a:off x="631480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BE0E7D-FE1F-417B-A310-CECD10CDEE39}"/>
              </a:ext>
            </a:extLst>
          </p:cNvPr>
          <p:cNvSpPr/>
          <p:nvPr/>
        </p:nvSpPr>
        <p:spPr>
          <a:xfrm>
            <a:off x="4390791" y="4010895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04C545-E5F1-4D5C-8C8E-A4A55FE94EEB}"/>
              </a:ext>
            </a:extLst>
          </p:cNvPr>
          <p:cNvSpPr/>
          <p:nvPr/>
        </p:nvSpPr>
        <p:spPr>
          <a:xfrm>
            <a:off x="2478368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4AEFA-9F78-4BCE-8038-6E50A6E0D243}"/>
              </a:ext>
            </a:extLst>
          </p:cNvPr>
          <p:cNvSpPr/>
          <p:nvPr/>
        </p:nvSpPr>
        <p:spPr>
          <a:xfrm>
            <a:off x="6660693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9D3EF7-A858-4569-BAC5-2AB3ADA45D4A}"/>
              </a:ext>
            </a:extLst>
          </p:cNvPr>
          <p:cNvSpPr/>
          <p:nvPr/>
        </p:nvSpPr>
        <p:spPr>
          <a:xfrm>
            <a:off x="9287689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579B1-82F0-4FBC-BC24-0DDCF3687058}"/>
              </a:ext>
            </a:extLst>
          </p:cNvPr>
          <p:cNvSpPr txBox="1"/>
          <p:nvPr/>
        </p:nvSpPr>
        <p:spPr>
          <a:xfrm>
            <a:off x="831514" y="4689796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源火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FA546-2FDC-4036-ADA3-D055A5A39C02}"/>
              </a:ext>
            </a:extLst>
          </p:cNvPr>
          <p:cNvSpPr txBox="1"/>
          <p:nvPr/>
        </p:nvSpPr>
        <p:spPr>
          <a:xfrm>
            <a:off x="2665858" y="4689794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凝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CF053-03AB-4F9D-9D7D-1D33AE4F0F88}"/>
              </a:ext>
            </a:extLst>
          </p:cNvPr>
          <p:cNvSpPr txBox="1"/>
          <p:nvPr/>
        </p:nvSpPr>
        <p:spPr>
          <a:xfrm>
            <a:off x="4590825" y="4646561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仙氛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4BA98-D7E4-43FC-BA28-EB8750F54094}"/>
              </a:ext>
            </a:extLst>
          </p:cNvPr>
          <p:cNvSpPr txBox="1"/>
          <p:nvPr/>
        </p:nvSpPr>
        <p:spPr>
          <a:xfrm>
            <a:off x="6844739" y="1473861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淨洗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83D9-F6AB-4590-8F2A-F1FBC78E0C75}"/>
              </a:ext>
            </a:extLst>
          </p:cNvPr>
          <p:cNvSpPr txBox="1"/>
          <p:nvPr/>
        </p:nvSpPr>
        <p:spPr>
          <a:xfrm>
            <a:off x="9431300" y="1411077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薩拉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1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A3A9CD-6F86-43A5-A65D-B3AE0DE0A960}"/>
              </a:ext>
            </a:extLst>
          </p:cNvPr>
          <p:cNvSpPr/>
          <p:nvPr/>
        </p:nvSpPr>
        <p:spPr>
          <a:xfrm>
            <a:off x="3215244" y="0"/>
            <a:ext cx="8995770" cy="6857999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34B498-22DC-4608-AC7A-A783FEBCBB6D}"/>
              </a:ext>
            </a:extLst>
          </p:cNvPr>
          <p:cNvCxnSpPr>
            <a:cxnSpLocks/>
          </p:cNvCxnSpPr>
          <p:nvPr/>
        </p:nvCxnSpPr>
        <p:spPr>
          <a:xfrm>
            <a:off x="4844571" y="2133688"/>
            <a:ext cx="0" cy="46012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3EDA7E1-6200-42B0-A5B7-60D7415D247A}"/>
              </a:ext>
            </a:extLst>
          </p:cNvPr>
          <p:cNvSpPr/>
          <p:nvPr/>
        </p:nvSpPr>
        <p:spPr>
          <a:xfrm>
            <a:off x="3978850" y="1756420"/>
            <a:ext cx="1810890" cy="43008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79F40E-0E13-4F71-9ABB-3CC62AB9BC72}"/>
              </a:ext>
            </a:extLst>
          </p:cNvPr>
          <p:cNvSpPr txBox="1"/>
          <p:nvPr/>
        </p:nvSpPr>
        <p:spPr>
          <a:xfrm>
            <a:off x="4242946" y="1804067"/>
            <a:ext cx="12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 Light" charset="0"/>
                <a:cs typeface="Montserrat Light" charset="0"/>
              </a:rPr>
              <a:t>時間軸</a:t>
            </a: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105BD3-5A23-477A-A7D0-CEC10BD8A92F}"/>
              </a:ext>
            </a:extLst>
          </p:cNvPr>
          <p:cNvCxnSpPr/>
          <p:nvPr/>
        </p:nvCxnSpPr>
        <p:spPr>
          <a:xfrm>
            <a:off x="4825549" y="2549492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1855172-220C-4B11-9BE6-6432A1F89DA0}"/>
              </a:ext>
            </a:extLst>
          </p:cNvPr>
          <p:cNvSpPr txBox="1"/>
          <p:nvPr/>
        </p:nvSpPr>
        <p:spPr>
          <a:xfrm>
            <a:off x="205979" y="2648633"/>
            <a:ext cx="3009265" cy="259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一個注重群體的世界，居然演化成為人吃人的惡夢，是信仰本身出了問題，還是有誰在操弄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1DCE2-6E0D-48BB-B593-807F10915857}"/>
              </a:ext>
            </a:extLst>
          </p:cNvPr>
          <p:cNvSpPr txBox="1"/>
          <p:nvPr/>
        </p:nvSpPr>
        <p:spPr>
          <a:xfrm>
            <a:off x="6096001" y="2364826"/>
            <a:ext cx="386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462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祭司卡盺上任。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E696C-EEA7-4349-87F7-DB4158D9DCE1}"/>
              </a:ext>
            </a:extLst>
          </p:cNvPr>
          <p:cNvSpPr txBox="1"/>
          <p:nvPr/>
        </p:nvSpPr>
        <p:spPr>
          <a:xfrm>
            <a:off x="3610958" y="334503"/>
            <a:ext cx="4267200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Kling</a:t>
            </a:r>
            <a:r>
              <a:rPr kumimoji="0" lang="zh-TW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 </a:t>
            </a:r>
            <a:r>
              <a:rPr kumimoji="0" lang="en-US" altLang="zh-TW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Azure</a:t>
            </a:r>
            <a:r>
              <a:rPr kumimoji="0" lang="zh-TW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事件簡史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50" charset="0"/>
              <a:ea typeface="Montserrat" charset="0"/>
              <a:cs typeface="Montserrat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Twine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故事背景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6527DB02-66F8-CD43-BCDC-ECB1D8D17384}"/>
              </a:ext>
            </a:extLst>
          </p:cNvPr>
          <p:cNvCxnSpPr/>
          <p:nvPr/>
        </p:nvCxnSpPr>
        <p:spPr>
          <a:xfrm>
            <a:off x="4842002" y="5599898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619B4AC3-EFE9-0843-8F22-E1D10C9C1042}"/>
              </a:ext>
            </a:extLst>
          </p:cNvPr>
          <p:cNvSpPr txBox="1"/>
          <p:nvPr/>
        </p:nvSpPr>
        <p:spPr>
          <a:xfrm>
            <a:off x="6096002" y="5276733"/>
            <a:ext cx="624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466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11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魔神族森林傳出出現了不正常的魔族行動，顯示惡魔有甦醒的跡象</a:t>
            </a:r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7DC8A698-22D9-8940-8F87-A14D0CD5988E}"/>
              </a:ext>
            </a:extLst>
          </p:cNvPr>
          <p:cNvCxnSpPr/>
          <p:nvPr/>
        </p:nvCxnSpPr>
        <p:spPr>
          <a:xfrm>
            <a:off x="4842002" y="3207907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14343D9E-F8D1-6949-AF3E-B2C1B55DEA52}"/>
              </a:ext>
            </a:extLst>
          </p:cNvPr>
          <p:cNvSpPr txBox="1"/>
          <p:nvPr/>
        </p:nvSpPr>
        <p:spPr>
          <a:xfrm>
            <a:off x="6095999" y="2913561"/>
            <a:ext cx="594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463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</a:t>
            </a:r>
            <a:r>
              <a:rPr kumimoji="0" lang="en-US" altLang="zh-TW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JurgenXI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擴大徵兵制，並增加魔法相關職業的數量</a:t>
            </a:r>
          </a:p>
        </p:txBody>
      </p: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346EEF84-7FBF-1749-9AE2-0267D7BADF9E}"/>
              </a:ext>
            </a:extLst>
          </p:cNvPr>
          <p:cNvCxnSpPr/>
          <p:nvPr/>
        </p:nvCxnSpPr>
        <p:spPr>
          <a:xfrm>
            <a:off x="4842002" y="3812959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>
            <a:extLst>
              <a:ext uri="{FF2B5EF4-FFF2-40B4-BE49-F238E27FC236}">
                <a16:creationId xmlns:a16="http://schemas.microsoft.com/office/drawing/2014/main" id="{F5121E14-641A-434F-A20F-5D746A2E38AC}"/>
              </a:ext>
            </a:extLst>
          </p:cNvPr>
          <p:cNvSpPr txBox="1"/>
          <p:nvPr/>
        </p:nvSpPr>
        <p:spPr>
          <a:xfrm>
            <a:off x="6096001" y="3510599"/>
            <a:ext cx="611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5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魔神大陸出現前所未有的暴雨，許多居民紛紛受害</a:t>
            </a:r>
          </a:p>
        </p:txBody>
      </p:sp>
      <p:cxnSp>
        <p:nvCxnSpPr>
          <p:cNvPr id="20" name="Straight Arrow Connector 50">
            <a:extLst>
              <a:ext uri="{FF2B5EF4-FFF2-40B4-BE49-F238E27FC236}">
                <a16:creationId xmlns:a16="http://schemas.microsoft.com/office/drawing/2014/main" id="{F5B5F4BA-8283-2A4A-8238-AB6BCE87AFD8}"/>
              </a:ext>
            </a:extLst>
          </p:cNvPr>
          <p:cNvCxnSpPr/>
          <p:nvPr/>
        </p:nvCxnSpPr>
        <p:spPr>
          <a:xfrm>
            <a:off x="4844571" y="4295020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>
            <a:extLst>
              <a:ext uri="{FF2B5EF4-FFF2-40B4-BE49-F238E27FC236}">
                <a16:creationId xmlns:a16="http://schemas.microsoft.com/office/drawing/2014/main" id="{173E4894-E86D-9C4C-9F2C-6963DFB8C3D2}"/>
              </a:ext>
            </a:extLst>
          </p:cNvPr>
          <p:cNvSpPr txBox="1"/>
          <p:nvPr/>
        </p:nvSpPr>
        <p:spPr>
          <a:xfrm>
            <a:off x="6096001" y="4171909"/>
            <a:ext cx="563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神靈合體的儀式出現於極少數部落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3C4068B-C607-174C-939A-26887A0D9AE0}"/>
              </a:ext>
            </a:extLst>
          </p:cNvPr>
          <p:cNvCxnSpPr/>
          <p:nvPr/>
        </p:nvCxnSpPr>
        <p:spPr>
          <a:xfrm>
            <a:off x="4842002" y="4932373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>
            <a:extLst>
              <a:ext uri="{FF2B5EF4-FFF2-40B4-BE49-F238E27FC236}">
                <a16:creationId xmlns:a16="http://schemas.microsoft.com/office/drawing/2014/main" id="{639F1ADF-B537-4949-8B1E-E2135B239C7D}"/>
              </a:ext>
            </a:extLst>
          </p:cNvPr>
          <p:cNvSpPr txBox="1"/>
          <p:nvPr/>
        </p:nvSpPr>
        <p:spPr>
          <a:xfrm>
            <a:off x="6096001" y="4615423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9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月底 神靈合體的儀式，開始出現人吃人的現象</a:t>
            </a:r>
          </a:p>
        </p:txBody>
      </p:sp>
      <p:cxnSp>
        <p:nvCxnSpPr>
          <p:cNvPr id="24" name="Straight Arrow Connector 50">
            <a:extLst>
              <a:ext uri="{FF2B5EF4-FFF2-40B4-BE49-F238E27FC236}">
                <a16:creationId xmlns:a16="http://schemas.microsoft.com/office/drawing/2014/main" id="{4A6D0C8B-D095-1648-90FE-1A51F2F460DA}"/>
              </a:ext>
            </a:extLst>
          </p:cNvPr>
          <p:cNvCxnSpPr/>
          <p:nvPr/>
        </p:nvCxnSpPr>
        <p:spPr>
          <a:xfrm>
            <a:off x="4825549" y="6366375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>
            <a:extLst>
              <a:ext uri="{FF2B5EF4-FFF2-40B4-BE49-F238E27FC236}">
                <a16:creationId xmlns:a16="http://schemas.microsoft.com/office/drawing/2014/main" id="{A650B211-89FD-2A49-92B8-A23CDD7E8869}"/>
              </a:ext>
            </a:extLst>
          </p:cNvPr>
          <p:cNvSpPr txBox="1"/>
          <p:nvPr/>
        </p:nvSpPr>
        <p:spPr>
          <a:xfrm>
            <a:off x="6095999" y="6025708"/>
            <a:ext cx="6248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1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月卡盺走到祭壇上，將魔法的力量封印於自己的心臟內部，當場死亡，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Kling Azure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宣告結束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7C9A7C69-4527-FA48-B64E-060110DBFCAD}"/>
              </a:ext>
            </a:extLst>
          </p:cNvPr>
          <p:cNvSpPr/>
          <p:nvPr/>
        </p:nvSpPr>
        <p:spPr>
          <a:xfrm>
            <a:off x="6548971" y="1694655"/>
            <a:ext cx="3492494" cy="608693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1F2F4-BE1E-4A02-848F-38BB913C47B5}"/>
              </a:ext>
            </a:extLst>
          </p:cNvPr>
          <p:cNvGrpSpPr/>
          <p:nvPr/>
        </p:nvGrpSpPr>
        <p:grpSpPr>
          <a:xfrm>
            <a:off x="6548971" y="1694656"/>
            <a:ext cx="5050362" cy="4158544"/>
            <a:chOff x="6774542" y="887412"/>
            <a:chExt cx="4764310" cy="34686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17B97F-46AD-4228-9C26-3BAE9C59F5A6}"/>
                </a:ext>
              </a:extLst>
            </p:cNvPr>
            <p:cNvSpPr txBox="1"/>
            <p:nvPr/>
          </p:nvSpPr>
          <p:spPr>
            <a:xfrm>
              <a:off x="6774542" y="887412"/>
              <a:ext cx="3712627" cy="121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AFC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真相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8FAFC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永遠不只有一個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6FE25-C048-483C-81C4-A688F2626866}"/>
                </a:ext>
              </a:extLst>
            </p:cNvPr>
            <p:cNvSpPr txBox="1"/>
            <p:nvPr/>
          </p:nvSpPr>
          <p:spPr>
            <a:xfrm>
              <a:off x="6774544" y="2165221"/>
              <a:ext cx="4662710" cy="165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我們永遠只能同時看到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一種觀點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。有些是因為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命運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，有些是因為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自己的立場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，沒有對與錯，但不同的選擇讓你看到與體驗到了不同的世界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D6298B-C12F-4F40-888F-20A48589AE59}"/>
                </a:ext>
              </a:extLst>
            </p:cNvPr>
            <p:cNvCxnSpPr>
              <a:cxnSpLocks/>
            </p:cNvCxnSpPr>
            <p:nvPr/>
          </p:nvCxnSpPr>
          <p:spPr>
            <a:xfrm>
              <a:off x="6876142" y="4356100"/>
              <a:ext cx="466271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196C343-9331-414A-A5D6-84D9484DC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1" r="36717"/>
          <a:stretch/>
        </p:blipFill>
        <p:spPr>
          <a:xfrm>
            <a:off x="760186" y="1746261"/>
            <a:ext cx="5205187" cy="511173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2D76972-D9AA-C949-B14A-0A178DCF9F17}"/>
              </a:ext>
            </a:extLst>
          </p:cNvPr>
          <p:cNvSpPr txBox="1"/>
          <p:nvPr/>
        </p:nvSpPr>
        <p:spPr>
          <a:xfrm>
            <a:off x="760186" y="54186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關於多線（一）：</a:t>
            </a:r>
          </a:p>
        </p:txBody>
      </p:sp>
    </p:spTree>
    <p:extLst>
      <p:ext uri="{BB962C8B-B14F-4D97-AF65-F5344CB8AC3E}">
        <p14:creationId xmlns:p14="http://schemas.microsoft.com/office/powerpoint/2010/main" val="22162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1FBC6CB-8A87-42A9-ABBA-2241828EBE21}"/>
              </a:ext>
            </a:extLst>
          </p:cNvPr>
          <p:cNvSpPr/>
          <p:nvPr/>
        </p:nvSpPr>
        <p:spPr>
          <a:xfrm>
            <a:off x="755917" y="0"/>
            <a:ext cx="10671628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83E4CA-6F90-4849-B68A-EC0AAC66FE29}"/>
              </a:ext>
            </a:extLst>
          </p:cNvPr>
          <p:cNvSpPr/>
          <p:nvPr/>
        </p:nvSpPr>
        <p:spPr>
          <a:xfrm>
            <a:off x="1683259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F768D2-3E23-4BF1-8E55-7E04D9678C57}"/>
              </a:ext>
            </a:extLst>
          </p:cNvPr>
          <p:cNvSpPr/>
          <p:nvPr/>
        </p:nvSpPr>
        <p:spPr>
          <a:xfrm>
            <a:off x="4680977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3CAA26-CDC7-4F5E-8E27-1B9289A94EA3}"/>
              </a:ext>
            </a:extLst>
          </p:cNvPr>
          <p:cNvSpPr txBox="1"/>
          <p:nvPr/>
        </p:nvSpPr>
        <p:spPr>
          <a:xfrm>
            <a:off x="5429663" y="4731153"/>
            <a:ext cx="133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結局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3FE543-9657-4703-AF50-C3220A80CC0C}"/>
              </a:ext>
            </a:extLst>
          </p:cNvPr>
          <p:cNvSpPr/>
          <p:nvPr/>
        </p:nvSpPr>
        <p:spPr>
          <a:xfrm>
            <a:off x="7674823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21E6EE-11BC-45EF-8558-BB4F584BDDD1}"/>
              </a:ext>
            </a:extLst>
          </p:cNvPr>
          <p:cNvSpPr/>
          <p:nvPr/>
        </p:nvSpPr>
        <p:spPr>
          <a:xfrm>
            <a:off x="1711029" y="1872464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0D8561-2539-4023-9379-2F32598264F2}"/>
              </a:ext>
            </a:extLst>
          </p:cNvPr>
          <p:cNvGrpSpPr/>
          <p:nvPr/>
        </p:nvGrpSpPr>
        <p:grpSpPr>
          <a:xfrm>
            <a:off x="2341370" y="2587602"/>
            <a:ext cx="1668012" cy="863856"/>
            <a:chOff x="5376637" y="4007703"/>
            <a:chExt cx="1488507" cy="7708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32CB6A4-6920-40CE-B63B-C18E3BECC116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美麗的邂逅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943ECD-9810-4B31-87A5-743050DBC27E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愛情，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96D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秘密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96D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7DDE1EA-98B9-432F-84F7-984968B5887A}"/>
              </a:ext>
            </a:extLst>
          </p:cNvPr>
          <p:cNvSpPr/>
          <p:nvPr/>
        </p:nvSpPr>
        <p:spPr>
          <a:xfrm>
            <a:off x="4680977" y="1858896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FC7674-7B34-4296-BF83-AB30D82464F0}"/>
              </a:ext>
            </a:extLst>
          </p:cNvPr>
          <p:cNvSpPr/>
          <p:nvPr/>
        </p:nvSpPr>
        <p:spPr>
          <a:xfrm>
            <a:off x="7674823" y="1872464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A1A8F9-5293-A946-911E-BC6649741A19}"/>
              </a:ext>
            </a:extLst>
          </p:cNvPr>
          <p:cNvSpPr txBox="1"/>
          <p:nvPr/>
        </p:nvSpPr>
        <p:spPr>
          <a:xfrm>
            <a:off x="1076590" y="455611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五段小故事，一條主線</a:t>
            </a:r>
            <a:endParaRPr kumimoji="1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由魔法時空之門串起</a:t>
            </a:r>
          </a:p>
        </p:txBody>
      </p:sp>
      <p:grpSp>
        <p:nvGrpSpPr>
          <p:cNvPr id="28" name="Group 81">
            <a:extLst>
              <a:ext uri="{FF2B5EF4-FFF2-40B4-BE49-F238E27FC236}">
                <a16:creationId xmlns:a16="http://schemas.microsoft.com/office/drawing/2014/main" id="{B87051F7-6899-8948-924D-07CB775FA9EE}"/>
              </a:ext>
            </a:extLst>
          </p:cNvPr>
          <p:cNvGrpSpPr/>
          <p:nvPr/>
        </p:nvGrpSpPr>
        <p:grpSpPr>
          <a:xfrm>
            <a:off x="2264278" y="4731154"/>
            <a:ext cx="1668012" cy="863856"/>
            <a:chOff x="5376637" y="4007703"/>
            <a:chExt cx="1488507" cy="770891"/>
          </a:xfrm>
        </p:grpSpPr>
        <p:sp>
          <p:nvSpPr>
            <p:cNvPr id="29" name="TextBox 82">
              <a:extLst>
                <a:ext uri="{FF2B5EF4-FFF2-40B4-BE49-F238E27FC236}">
                  <a16:creationId xmlns:a16="http://schemas.microsoft.com/office/drawing/2014/main" id="{F99B1141-A5B3-CE4C-8E47-C28F23FBBE84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善良的陰謀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83">
              <a:extLst>
                <a:ext uri="{FF2B5EF4-FFF2-40B4-BE49-F238E27FC236}">
                  <a16:creationId xmlns:a16="http://schemas.microsoft.com/office/drawing/2014/main" id="{1CA22BEB-D7DD-B74F-A692-CBA797E8DFD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6C83C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認同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6C83C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1" name="Group 81">
            <a:extLst>
              <a:ext uri="{FF2B5EF4-FFF2-40B4-BE49-F238E27FC236}">
                <a16:creationId xmlns:a16="http://schemas.microsoft.com/office/drawing/2014/main" id="{7599BCDC-F840-A644-A2A7-366A9F228478}"/>
              </a:ext>
            </a:extLst>
          </p:cNvPr>
          <p:cNvGrpSpPr/>
          <p:nvPr/>
        </p:nvGrpSpPr>
        <p:grpSpPr>
          <a:xfrm>
            <a:off x="5257724" y="2587602"/>
            <a:ext cx="1762857" cy="863856"/>
            <a:chOff x="5376637" y="4007703"/>
            <a:chExt cx="1573145" cy="770891"/>
          </a:xfrm>
        </p:grpSpPr>
        <p:sp>
          <p:nvSpPr>
            <p:cNvPr id="32" name="TextBox 82">
              <a:extLst>
                <a:ext uri="{FF2B5EF4-FFF2-40B4-BE49-F238E27FC236}">
                  <a16:creationId xmlns:a16="http://schemas.microsoft.com/office/drawing/2014/main" id="{F0FA8792-B8DE-5243-A5FD-1C92375BE40A}"/>
                </a:ext>
              </a:extLst>
            </p:cNvPr>
            <p:cNvSpPr txBox="1"/>
            <p:nvPr/>
          </p:nvSpPr>
          <p:spPr>
            <a:xfrm>
              <a:off x="5376637" y="4007703"/>
              <a:ext cx="1573145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沒有人的歸來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3" name="TextBox 83">
              <a:extLst>
                <a:ext uri="{FF2B5EF4-FFF2-40B4-BE49-F238E27FC236}">
                  <a16:creationId xmlns:a16="http://schemas.microsoft.com/office/drawing/2014/main" id="{004970B3-410C-FA47-96F2-CEB9A532EA3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愛情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A4655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4" name="Group 81">
            <a:extLst>
              <a:ext uri="{FF2B5EF4-FFF2-40B4-BE49-F238E27FC236}">
                <a16:creationId xmlns:a16="http://schemas.microsoft.com/office/drawing/2014/main" id="{CA065BAF-D5A7-0E4C-A288-9F03DB4685AE}"/>
              </a:ext>
            </a:extLst>
          </p:cNvPr>
          <p:cNvGrpSpPr/>
          <p:nvPr/>
        </p:nvGrpSpPr>
        <p:grpSpPr>
          <a:xfrm>
            <a:off x="8087769" y="2515161"/>
            <a:ext cx="1668012" cy="863856"/>
            <a:chOff x="5376637" y="4007703"/>
            <a:chExt cx="1488507" cy="770891"/>
          </a:xfrm>
        </p:grpSpPr>
        <p:sp>
          <p:nvSpPr>
            <p:cNvPr id="35" name="TextBox 82">
              <a:extLst>
                <a:ext uri="{FF2B5EF4-FFF2-40B4-BE49-F238E27FC236}">
                  <a16:creationId xmlns:a16="http://schemas.microsoft.com/office/drawing/2014/main" id="{CD364786-14D5-7446-A3BD-FCADDC07FAD3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有生之初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6" name="TextBox 83">
              <a:extLst>
                <a:ext uri="{FF2B5EF4-FFF2-40B4-BE49-F238E27FC236}">
                  <a16:creationId xmlns:a16="http://schemas.microsoft.com/office/drawing/2014/main" id="{7434B4E7-58A8-3340-A64B-03CC2DD345D7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B4EB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7" name="Group 81">
            <a:extLst>
              <a:ext uri="{FF2B5EF4-FFF2-40B4-BE49-F238E27FC236}">
                <a16:creationId xmlns:a16="http://schemas.microsoft.com/office/drawing/2014/main" id="{017E7BF7-B9C1-7742-A5DA-53E94E52F261}"/>
              </a:ext>
            </a:extLst>
          </p:cNvPr>
          <p:cNvGrpSpPr/>
          <p:nvPr/>
        </p:nvGrpSpPr>
        <p:grpSpPr>
          <a:xfrm>
            <a:off x="8178792" y="4632810"/>
            <a:ext cx="1668012" cy="863856"/>
            <a:chOff x="5376637" y="4007703"/>
            <a:chExt cx="1488507" cy="770891"/>
          </a:xfrm>
        </p:grpSpPr>
        <p:sp>
          <p:nvSpPr>
            <p:cNvPr id="38" name="TextBox 82">
              <a:extLst>
                <a:ext uri="{FF2B5EF4-FFF2-40B4-BE49-F238E27FC236}">
                  <a16:creationId xmlns:a16="http://schemas.microsoft.com/office/drawing/2014/main" id="{97C4FB75-472A-E843-B034-D6EF9447E44C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關於自己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9" name="TextBox 83">
              <a:extLst>
                <a:ext uri="{FF2B5EF4-FFF2-40B4-BE49-F238E27FC236}">
                  <a16:creationId xmlns:a16="http://schemas.microsoft.com/office/drawing/2014/main" id="{7572C3B6-A973-E143-AAD7-98CC3507792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</a:t>
              </a: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6C83C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認同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96C83C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45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7C9A7C69-4527-FA48-B64E-060110DBFCAD}"/>
              </a:ext>
            </a:extLst>
          </p:cNvPr>
          <p:cNvSpPr/>
          <p:nvPr/>
        </p:nvSpPr>
        <p:spPr>
          <a:xfrm>
            <a:off x="6548971" y="1694655"/>
            <a:ext cx="3492494" cy="608693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1F2F4-BE1E-4A02-848F-38BB913C47B5}"/>
              </a:ext>
            </a:extLst>
          </p:cNvPr>
          <p:cNvGrpSpPr/>
          <p:nvPr/>
        </p:nvGrpSpPr>
        <p:grpSpPr>
          <a:xfrm>
            <a:off x="6548972" y="1694656"/>
            <a:ext cx="5050361" cy="4158544"/>
            <a:chOff x="6774543" y="887412"/>
            <a:chExt cx="4764309" cy="34686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17B97F-46AD-4228-9C26-3BAE9C59F5A6}"/>
                </a:ext>
              </a:extLst>
            </p:cNvPr>
            <p:cNvSpPr txBox="1"/>
            <p:nvPr/>
          </p:nvSpPr>
          <p:spPr>
            <a:xfrm>
              <a:off x="6774543" y="887412"/>
              <a:ext cx="3614165" cy="10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AFC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人生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8FAFC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不是一次就定型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6FE25-C048-483C-81C4-A688F2626866}"/>
                </a:ext>
              </a:extLst>
            </p:cNvPr>
            <p:cNvSpPr txBox="1"/>
            <p:nvPr/>
          </p:nvSpPr>
          <p:spPr>
            <a:xfrm>
              <a:off x="6774544" y="2165221"/>
              <a:ext cx="4662710" cy="171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不會一時自己做了後悔的決定，就成為了心中討厭的自己，而是透過反覆不斷的選擇，歸類出那一種想成為的自己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現在，過去，未來，同等重要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D6298B-C12F-4F40-888F-20A48589AE59}"/>
                </a:ext>
              </a:extLst>
            </p:cNvPr>
            <p:cNvCxnSpPr>
              <a:cxnSpLocks/>
            </p:cNvCxnSpPr>
            <p:nvPr/>
          </p:nvCxnSpPr>
          <p:spPr>
            <a:xfrm>
              <a:off x="6876142" y="4356100"/>
              <a:ext cx="466271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196C343-9331-414A-A5D6-84D9484DC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635" r="49225"/>
          <a:stretch/>
        </p:blipFill>
        <p:spPr>
          <a:xfrm>
            <a:off x="760186" y="1694655"/>
            <a:ext cx="4756340" cy="51633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2D76972-D9AA-C949-B14A-0A178DCF9F17}"/>
              </a:ext>
            </a:extLst>
          </p:cNvPr>
          <p:cNvSpPr txBox="1"/>
          <p:nvPr/>
        </p:nvSpPr>
        <p:spPr>
          <a:xfrm>
            <a:off x="760186" y="54186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關於多線（二）：</a:t>
            </a:r>
          </a:p>
        </p:txBody>
      </p:sp>
    </p:spTree>
    <p:extLst>
      <p:ext uri="{BB962C8B-B14F-4D97-AF65-F5344CB8AC3E}">
        <p14:creationId xmlns:p14="http://schemas.microsoft.com/office/powerpoint/2010/main" val="379398794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663</Words>
  <Application>Microsoft Macintosh PowerPoint</Application>
  <PresentationFormat>寬螢幕</PresentationFormat>
  <Paragraphs>101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</vt:lpstr>
      <vt:lpstr>Montserrat</vt:lpstr>
      <vt:lpstr>Montserrat </vt:lpstr>
      <vt:lpstr>Montserrat Bold</vt:lpstr>
      <vt:lpstr>Montserrat Light</vt:lpstr>
      <vt:lpstr>Arial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吳灃晉</dc:creator>
  <cp:lastModifiedBy>吳灃晉</cp:lastModifiedBy>
  <cp:revision>1</cp:revision>
  <dcterms:created xsi:type="dcterms:W3CDTF">2020-06-30T09:55:58Z</dcterms:created>
  <dcterms:modified xsi:type="dcterms:W3CDTF">2020-06-30T09:58:12Z</dcterms:modified>
</cp:coreProperties>
</file>