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852" r:id="rId2"/>
    <p:sldId id="1051" r:id="rId3"/>
    <p:sldId id="1059" r:id="rId4"/>
    <p:sldId id="1048" r:id="rId5"/>
    <p:sldId id="1065" r:id="rId6"/>
    <p:sldId id="1042" r:id="rId7"/>
    <p:sldId id="1036" r:id="rId8"/>
    <p:sldId id="1052" r:id="rId9"/>
    <p:sldId id="1067" r:id="rId10"/>
    <p:sldId id="991" r:id="rId11"/>
    <p:sldId id="1057" r:id="rId12"/>
    <p:sldId id="105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68"/>
  </p:normalViewPr>
  <p:slideViewPr>
    <p:cSldViewPr snapToGrid="0" snapToObjects="1">
      <p:cViewPr varScale="1">
        <p:scale>
          <a:sx n="98" d="100"/>
          <a:sy n="98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0634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D59570C-7DE5-4527-964D-52E5E0E18FB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539446" y="3302221"/>
            <a:ext cx="8004854" cy="2908079"/>
          </a:xfrm>
          <a:custGeom>
            <a:avLst/>
            <a:gdLst>
              <a:gd name="connsiteX0" fmla="*/ 0 w 8004854"/>
              <a:gd name="connsiteY0" fmla="*/ 0 h 2908079"/>
              <a:gd name="connsiteX1" fmla="*/ 8004854 w 8004854"/>
              <a:gd name="connsiteY1" fmla="*/ 0 h 2908079"/>
              <a:gd name="connsiteX2" fmla="*/ 8004854 w 8004854"/>
              <a:gd name="connsiteY2" fmla="*/ 2908079 h 2908079"/>
              <a:gd name="connsiteX3" fmla="*/ 0 w 8004854"/>
              <a:gd name="connsiteY3" fmla="*/ 2908079 h 2908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4854" h="2908079">
                <a:moveTo>
                  <a:pt x="0" y="0"/>
                </a:moveTo>
                <a:lnTo>
                  <a:pt x="8004854" y="0"/>
                </a:lnTo>
                <a:lnTo>
                  <a:pt x="8004854" y="2908079"/>
                </a:lnTo>
                <a:lnTo>
                  <a:pt x="0" y="290807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153355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FC498CE-E879-4172-A712-617D98B0509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84598" y="0"/>
            <a:ext cx="2822803" cy="2475835"/>
          </a:xfrm>
          <a:custGeom>
            <a:avLst/>
            <a:gdLst>
              <a:gd name="connsiteX0" fmla="*/ 0 w 2822803"/>
              <a:gd name="connsiteY0" fmla="*/ 0 h 2475835"/>
              <a:gd name="connsiteX1" fmla="*/ 2822803 w 2822803"/>
              <a:gd name="connsiteY1" fmla="*/ 0 h 2475835"/>
              <a:gd name="connsiteX2" fmla="*/ 2822803 w 2822803"/>
              <a:gd name="connsiteY2" fmla="*/ 2475835 h 2475835"/>
              <a:gd name="connsiteX3" fmla="*/ 0 w 2822803"/>
              <a:gd name="connsiteY3" fmla="*/ 2475835 h 247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2803" h="2475835">
                <a:moveTo>
                  <a:pt x="0" y="0"/>
                </a:moveTo>
                <a:lnTo>
                  <a:pt x="2822803" y="0"/>
                </a:lnTo>
                <a:lnTo>
                  <a:pt x="2822803" y="2475835"/>
                </a:lnTo>
                <a:lnTo>
                  <a:pt x="0" y="247583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D571FDD-9CBF-4283-9BC9-3AF26183FE3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220642" y="0"/>
            <a:ext cx="2822803" cy="2475835"/>
          </a:xfrm>
          <a:custGeom>
            <a:avLst/>
            <a:gdLst>
              <a:gd name="connsiteX0" fmla="*/ 0 w 2822803"/>
              <a:gd name="connsiteY0" fmla="*/ 0 h 2475835"/>
              <a:gd name="connsiteX1" fmla="*/ 2822803 w 2822803"/>
              <a:gd name="connsiteY1" fmla="*/ 0 h 2475835"/>
              <a:gd name="connsiteX2" fmla="*/ 2822803 w 2822803"/>
              <a:gd name="connsiteY2" fmla="*/ 2475835 h 2475835"/>
              <a:gd name="connsiteX3" fmla="*/ 0 w 2822803"/>
              <a:gd name="connsiteY3" fmla="*/ 2475835 h 247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2803" h="2475835">
                <a:moveTo>
                  <a:pt x="0" y="0"/>
                </a:moveTo>
                <a:lnTo>
                  <a:pt x="2822803" y="0"/>
                </a:lnTo>
                <a:lnTo>
                  <a:pt x="2822803" y="2475835"/>
                </a:lnTo>
                <a:lnTo>
                  <a:pt x="0" y="247583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1D0D723-0756-4283-ACC4-11BD27FE696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148555" y="0"/>
            <a:ext cx="2822803" cy="2475835"/>
          </a:xfrm>
          <a:custGeom>
            <a:avLst/>
            <a:gdLst>
              <a:gd name="connsiteX0" fmla="*/ 0 w 2822803"/>
              <a:gd name="connsiteY0" fmla="*/ 0 h 2475835"/>
              <a:gd name="connsiteX1" fmla="*/ 2822803 w 2822803"/>
              <a:gd name="connsiteY1" fmla="*/ 0 h 2475835"/>
              <a:gd name="connsiteX2" fmla="*/ 2822803 w 2822803"/>
              <a:gd name="connsiteY2" fmla="*/ 2475835 h 2475835"/>
              <a:gd name="connsiteX3" fmla="*/ 0 w 2822803"/>
              <a:gd name="connsiteY3" fmla="*/ 2475835 h 247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2803" h="2475835">
                <a:moveTo>
                  <a:pt x="0" y="0"/>
                </a:moveTo>
                <a:lnTo>
                  <a:pt x="2822803" y="0"/>
                </a:lnTo>
                <a:lnTo>
                  <a:pt x="2822803" y="2475835"/>
                </a:lnTo>
                <a:lnTo>
                  <a:pt x="0" y="247583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437029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16AE647C-BAC9-417E-A3D5-E0A7C764E0C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39175" y="0"/>
            <a:ext cx="3552825" cy="3429000"/>
          </a:xfrm>
          <a:custGeom>
            <a:avLst/>
            <a:gdLst>
              <a:gd name="connsiteX0" fmla="*/ 0 w 3552825"/>
              <a:gd name="connsiteY0" fmla="*/ 0 h 3429000"/>
              <a:gd name="connsiteX1" fmla="*/ 3552825 w 3552825"/>
              <a:gd name="connsiteY1" fmla="*/ 0 h 3429000"/>
              <a:gd name="connsiteX2" fmla="*/ 3552825 w 3552825"/>
              <a:gd name="connsiteY2" fmla="*/ 3429000 h 3429000"/>
              <a:gd name="connsiteX3" fmla="*/ 0 w 355282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2825" h="3429000">
                <a:moveTo>
                  <a:pt x="0" y="0"/>
                </a:moveTo>
                <a:lnTo>
                  <a:pt x="3552825" y="0"/>
                </a:lnTo>
                <a:lnTo>
                  <a:pt x="3552825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57E38586-FDE2-427D-9997-F4C659C6D60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5086350" cy="3429000"/>
          </a:xfrm>
          <a:custGeom>
            <a:avLst/>
            <a:gdLst>
              <a:gd name="connsiteX0" fmla="*/ 0 w 5086350"/>
              <a:gd name="connsiteY0" fmla="*/ 0 h 3429000"/>
              <a:gd name="connsiteX1" fmla="*/ 5086350 w 5086350"/>
              <a:gd name="connsiteY1" fmla="*/ 0 h 3429000"/>
              <a:gd name="connsiteX2" fmla="*/ 5086350 w 5086350"/>
              <a:gd name="connsiteY2" fmla="*/ 3429000 h 3429000"/>
              <a:gd name="connsiteX3" fmla="*/ 0 w 508635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6350" h="3429000">
                <a:moveTo>
                  <a:pt x="0" y="0"/>
                </a:moveTo>
                <a:lnTo>
                  <a:pt x="5086350" y="0"/>
                </a:lnTo>
                <a:lnTo>
                  <a:pt x="508635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B074BDF3-F479-4B10-A2F8-A091A44BFC6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6351" y="0"/>
            <a:ext cx="3552825" cy="3429000"/>
          </a:xfrm>
          <a:custGeom>
            <a:avLst/>
            <a:gdLst>
              <a:gd name="connsiteX0" fmla="*/ 0 w 3552825"/>
              <a:gd name="connsiteY0" fmla="*/ 0 h 3429000"/>
              <a:gd name="connsiteX1" fmla="*/ 3552825 w 3552825"/>
              <a:gd name="connsiteY1" fmla="*/ 0 h 3429000"/>
              <a:gd name="connsiteX2" fmla="*/ 3552825 w 3552825"/>
              <a:gd name="connsiteY2" fmla="*/ 3429000 h 3429000"/>
              <a:gd name="connsiteX3" fmla="*/ 0 w 355282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2825" h="3429000">
                <a:moveTo>
                  <a:pt x="0" y="0"/>
                </a:moveTo>
                <a:lnTo>
                  <a:pt x="3552825" y="0"/>
                </a:lnTo>
                <a:lnTo>
                  <a:pt x="3552825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529023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ABA6BF11-6165-4C63-A8D8-A2289689E70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81143" y="694876"/>
            <a:ext cx="2715981" cy="5468248"/>
          </a:xfrm>
          <a:custGeom>
            <a:avLst/>
            <a:gdLst>
              <a:gd name="connsiteX0" fmla="*/ 0 w 2715981"/>
              <a:gd name="connsiteY0" fmla="*/ 0 h 2614881"/>
              <a:gd name="connsiteX1" fmla="*/ 2715981 w 2715981"/>
              <a:gd name="connsiteY1" fmla="*/ 0 h 2614881"/>
              <a:gd name="connsiteX2" fmla="*/ 2715981 w 2715981"/>
              <a:gd name="connsiteY2" fmla="*/ 2614881 h 2614881"/>
              <a:gd name="connsiteX3" fmla="*/ 0 w 2715981"/>
              <a:gd name="connsiteY3" fmla="*/ 2614881 h 2614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981" h="2614881">
                <a:moveTo>
                  <a:pt x="0" y="0"/>
                </a:moveTo>
                <a:lnTo>
                  <a:pt x="2715981" y="0"/>
                </a:lnTo>
                <a:lnTo>
                  <a:pt x="2715981" y="2614881"/>
                </a:lnTo>
                <a:lnTo>
                  <a:pt x="0" y="261488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47F32008-3FED-4439-A86E-D24501C0077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873408" y="3548243"/>
            <a:ext cx="2715981" cy="2614881"/>
          </a:xfrm>
          <a:custGeom>
            <a:avLst/>
            <a:gdLst>
              <a:gd name="connsiteX0" fmla="*/ 0 w 2715981"/>
              <a:gd name="connsiteY0" fmla="*/ 0 h 2614881"/>
              <a:gd name="connsiteX1" fmla="*/ 2715981 w 2715981"/>
              <a:gd name="connsiteY1" fmla="*/ 0 h 2614881"/>
              <a:gd name="connsiteX2" fmla="*/ 2715981 w 2715981"/>
              <a:gd name="connsiteY2" fmla="*/ 2614881 h 2614881"/>
              <a:gd name="connsiteX3" fmla="*/ 0 w 2715981"/>
              <a:gd name="connsiteY3" fmla="*/ 2614881 h 2614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981" h="2614881">
                <a:moveTo>
                  <a:pt x="0" y="0"/>
                </a:moveTo>
                <a:lnTo>
                  <a:pt x="2715981" y="0"/>
                </a:lnTo>
                <a:lnTo>
                  <a:pt x="2715981" y="2614881"/>
                </a:lnTo>
                <a:lnTo>
                  <a:pt x="0" y="261488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96348376-6C46-4A8D-8A11-FDACF42D339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73408" y="694876"/>
            <a:ext cx="2715981" cy="2614881"/>
          </a:xfrm>
          <a:custGeom>
            <a:avLst/>
            <a:gdLst>
              <a:gd name="connsiteX0" fmla="*/ 0 w 2715981"/>
              <a:gd name="connsiteY0" fmla="*/ 0 h 2614881"/>
              <a:gd name="connsiteX1" fmla="*/ 2715981 w 2715981"/>
              <a:gd name="connsiteY1" fmla="*/ 0 h 2614881"/>
              <a:gd name="connsiteX2" fmla="*/ 2715981 w 2715981"/>
              <a:gd name="connsiteY2" fmla="*/ 2614881 h 2614881"/>
              <a:gd name="connsiteX3" fmla="*/ 0 w 2715981"/>
              <a:gd name="connsiteY3" fmla="*/ 2614881 h 2614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981" h="2614881">
                <a:moveTo>
                  <a:pt x="0" y="0"/>
                </a:moveTo>
                <a:lnTo>
                  <a:pt x="2715981" y="0"/>
                </a:lnTo>
                <a:lnTo>
                  <a:pt x="2715981" y="2614881"/>
                </a:lnTo>
                <a:lnTo>
                  <a:pt x="0" y="261488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682127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6B8F3FD-C8AD-406F-B6F7-2848A09FFA5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534400" y="3429000"/>
            <a:ext cx="3657600" cy="3429000"/>
          </a:xfrm>
          <a:custGeom>
            <a:avLst/>
            <a:gdLst>
              <a:gd name="connsiteX0" fmla="*/ 0 w 3657600"/>
              <a:gd name="connsiteY0" fmla="*/ 0 h 3429000"/>
              <a:gd name="connsiteX1" fmla="*/ 3657600 w 3657600"/>
              <a:gd name="connsiteY1" fmla="*/ 0 h 3429000"/>
              <a:gd name="connsiteX2" fmla="*/ 3657600 w 3657600"/>
              <a:gd name="connsiteY2" fmla="*/ 3429000 h 3429000"/>
              <a:gd name="connsiteX3" fmla="*/ 0 w 36576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3429000">
                <a:moveTo>
                  <a:pt x="0" y="0"/>
                </a:moveTo>
                <a:lnTo>
                  <a:pt x="3657600" y="0"/>
                </a:lnTo>
                <a:lnTo>
                  <a:pt x="3657600" y="3429000"/>
                </a:lnTo>
                <a:lnTo>
                  <a:pt x="0" y="3429000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000" b="1"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23708A1-AB13-45AD-8A90-1B76BE7A89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534400" y="0"/>
            <a:ext cx="3657600" cy="3429000"/>
          </a:xfrm>
          <a:custGeom>
            <a:avLst/>
            <a:gdLst>
              <a:gd name="connsiteX0" fmla="*/ 0 w 3657600"/>
              <a:gd name="connsiteY0" fmla="*/ 0 h 3429000"/>
              <a:gd name="connsiteX1" fmla="*/ 3657600 w 3657600"/>
              <a:gd name="connsiteY1" fmla="*/ 0 h 3429000"/>
              <a:gd name="connsiteX2" fmla="*/ 3657600 w 3657600"/>
              <a:gd name="connsiteY2" fmla="*/ 3429000 h 3429000"/>
              <a:gd name="connsiteX3" fmla="*/ 0 w 36576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3429000">
                <a:moveTo>
                  <a:pt x="0" y="0"/>
                </a:moveTo>
                <a:lnTo>
                  <a:pt x="3657600" y="0"/>
                </a:lnTo>
                <a:lnTo>
                  <a:pt x="3657600" y="3429000"/>
                </a:lnTo>
                <a:lnTo>
                  <a:pt x="0" y="3429000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000" b="1"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5313509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FA4B3FE-C654-4472-816A-81D51B685DC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60187" y="1784398"/>
            <a:ext cx="5777467" cy="3289204"/>
          </a:xfrm>
          <a:custGeom>
            <a:avLst/>
            <a:gdLst>
              <a:gd name="connsiteX0" fmla="*/ 0 w 5777467"/>
              <a:gd name="connsiteY0" fmla="*/ 0 h 3289204"/>
              <a:gd name="connsiteX1" fmla="*/ 5777467 w 5777467"/>
              <a:gd name="connsiteY1" fmla="*/ 0 h 3289204"/>
              <a:gd name="connsiteX2" fmla="*/ 5777467 w 5777467"/>
              <a:gd name="connsiteY2" fmla="*/ 3289204 h 3289204"/>
              <a:gd name="connsiteX3" fmla="*/ 0 w 5777467"/>
              <a:gd name="connsiteY3" fmla="*/ 3289204 h 3289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7467" h="3289204">
                <a:moveTo>
                  <a:pt x="0" y="0"/>
                </a:moveTo>
                <a:lnTo>
                  <a:pt x="5777467" y="0"/>
                </a:lnTo>
                <a:lnTo>
                  <a:pt x="5777467" y="3289204"/>
                </a:lnTo>
                <a:lnTo>
                  <a:pt x="0" y="3289204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000" b="1"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746766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8FD9C12-1C13-4D5E-A556-2E21A0E50E1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934114" y="701380"/>
            <a:ext cx="2612500" cy="2612500"/>
          </a:xfrm>
          <a:custGeom>
            <a:avLst/>
            <a:gdLst>
              <a:gd name="connsiteX0" fmla="*/ 1306250 w 2612500"/>
              <a:gd name="connsiteY0" fmla="*/ 0 h 2612500"/>
              <a:gd name="connsiteX1" fmla="*/ 2612500 w 2612500"/>
              <a:gd name="connsiteY1" fmla="*/ 1306250 h 2612500"/>
              <a:gd name="connsiteX2" fmla="*/ 1306250 w 2612500"/>
              <a:gd name="connsiteY2" fmla="*/ 2612500 h 2612500"/>
              <a:gd name="connsiteX3" fmla="*/ 0 w 2612500"/>
              <a:gd name="connsiteY3" fmla="*/ 1306250 h 2612500"/>
              <a:gd name="connsiteX4" fmla="*/ 1306250 w 2612500"/>
              <a:gd name="connsiteY4" fmla="*/ 0 h 261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2500" h="2612500">
                <a:moveTo>
                  <a:pt x="1306250" y="0"/>
                </a:moveTo>
                <a:cubicBezTo>
                  <a:pt x="2027672" y="0"/>
                  <a:pt x="2612500" y="584828"/>
                  <a:pt x="2612500" y="1306250"/>
                </a:cubicBezTo>
                <a:cubicBezTo>
                  <a:pt x="2612500" y="2027672"/>
                  <a:pt x="2027672" y="2612500"/>
                  <a:pt x="1306250" y="2612500"/>
                </a:cubicBezTo>
                <a:cubicBezTo>
                  <a:pt x="584828" y="2612500"/>
                  <a:pt x="0" y="2027672"/>
                  <a:pt x="0" y="1306250"/>
                </a:cubicBezTo>
                <a:cubicBezTo>
                  <a:pt x="0" y="584828"/>
                  <a:pt x="584828" y="0"/>
                  <a:pt x="1306250" y="0"/>
                </a:cubicBez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000" b="1"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30515E2-840F-4588-967C-3EB03004C2C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934114" y="3544120"/>
            <a:ext cx="2612500" cy="2612500"/>
          </a:xfrm>
          <a:custGeom>
            <a:avLst/>
            <a:gdLst>
              <a:gd name="connsiteX0" fmla="*/ 1306250 w 2612500"/>
              <a:gd name="connsiteY0" fmla="*/ 0 h 2612500"/>
              <a:gd name="connsiteX1" fmla="*/ 2612500 w 2612500"/>
              <a:gd name="connsiteY1" fmla="*/ 1306250 h 2612500"/>
              <a:gd name="connsiteX2" fmla="*/ 1306250 w 2612500"/>
              <a:gd name="connsiteY2" fmla="*/ 2612500 h 2612500"/>
              <a:gd name="connsiteX3" fmla="*/ 0 w 2612500"/>
              <a:gd name="connsiteY3" fmla="*/ 1306250 h 2612500"/>
              <a:gd name="connsiteX4" fmla="*/ 1306250 w 2612500"/>
              <a:gd name="connsiteY4" fmla="*/ 0 h 261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2500" h="2612500">
                <a:moveTo>
                  <a:pt x="1306250" y="0"/>
                </a:moveTo>
                <a:cubicBezTo>
                  <a:pt x="2027672" y="0"/>
                  <a:pt x="2612500" y="584828"/>
                  <a:pt x="2612500" y="1306250"/>
                </a:cubicBezTo>
                <a:cubicBezTo>
                  <a:pt x="2612500" y="2027672"/>
                  <a:pt x="2027672" y="2612500"/>
                  <a:pt x="1306250" y="2612500"/>
                </a:cubicBezTo>
                <a:cubicBezTo>
                  <a:pt x="584828" y="2612500"/>
                  <a:pt x="0" y="2027672"/>
                  <a:pt x="0" y="1306250"/>
                </a:cubicBezTo>
                <a:cubicBezTo>
                  <a:pt x="0" y="584828"/>
                  <a:pt x="584828" y="0"/>
                  <a:pt x="1306250" y="0"/>
                </a:cubicBez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 marL="0" indent="0" algn="ctr">
              <a:buFontTx/>
              <a:buNone/>
              <a:defRPr sz="1000" b="1"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141722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55BAEC8-9850-411E-B961-6E578C3423D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60188" y="778329"/>
            <a:ext cx="5205184" cy="6079671"/>
          </a:xfrm>
          <a:custGeom>
            <a:avLst/>
            <a:gdLst>
              <a:gd name="connsiteX0" fmla="*/ 0 w 5205184"/>
              <a:gd name="connsiteY0" fmla="*/ 0 h 6079671"/>
              <a:gd name="connsiteX1" fmla="*/ 5205184 w 5205184"/>
              <a:gd name="connsiteY1" fmla="*/ 0 h 6079671"/>
              <a:gd name="connsiteX2" fmla="*/ 5205184 w 5205184"/>
              <a:gd name="connsiteY2" fmla="*/ 6079671 h 6079671"/>
              <a:gd name="connsiteX3" fmla="*/ 0 w 5205184"/>
              <a:gd name="connsiteY3" fmla="*/ 6079671 h 607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5184" h="6079671">
                <a:moveTo>
                  <a:pt x="0" y="0"/>
                </a:moveTo>
                <a:lnTo>
                  <a:pt x="5205184" y="0"/>
                </a:lnTo>
                <a:lnTo>
                  <a:pt x="5205184" y="6079671"/>
                </a:lnTo>
                <a:lnTo>
                  <a:pt x="0" y="607967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1934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6431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1223CA5-EFDA-4C9E-84E1-8D5BA9CFBA8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60187" y="3606801"/>
            <a:ext cx="1756228" cy="2491013"/>
          </a:xfrm>
          <a:custGeom>
            <a:avLst/>
            <a:gdLst>
              <a:gd name="connsiteX0" fmla="*/ 0 w 1756228"/>
              <a:gd name="connsiteY0" fmla="*/ 0 h 2491013"/>
              <a:gd name="connsiteX1" fmla="*/ 1756228 w 1756228"/>
              <a:gd name="connsiteY1" fmla="*/ 0 h 2491013"/>
              <a:gd name="connsiteX2" fmla="*/ 1756228 w 1756228"/>
              <a:gd name="connsiteY2" fmla="*/ 2491013 h 2491013"/>
              <a:gd name="connsiteX3" fmla="*/ 0 w 1756228"/>
              <a:gd name="connsiteY3" fmla="*/ 2491013 h 249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228" h="2491013">
                <a:moveTo>
                  <a:pt x="0" y="0"/>
                </a:moveTo>
                <a:lnTo>
                  <a:pt x="1756228" y="0"/>
                </a:lnTo>
                <a:lnTo>
                  <a:pt x="1756228" y="2491013"/>
                </a:lnTo>
                <a:lnTo>
                  <a:pt x="0" y="24910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BE6EEA9-C2D8-4876-AC58-12E86D1FCE7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548415" y="760188"/>
            <a:ext cx="1756228" cy="2491013"/>
          </a:xfrm>
          <a:custGeom>
            <a:avLst/>
            <a:gdLst>
              <a:gd name="connsiteX0" fmla="*/ 0 w 1756228"/>
              <a:gd name="connsiteY0" fmla="*/ 0 h 2491013"/>
              <a:gd name="connsiteX1" fmla="*/ 1756228 w 1756228"/>
              <a:gd name="connsiteY1" fmla="*/ 0 h 2491013"/>
              <a:gd name="connsiteX2" fmla="*/ 1756228 w 1756228"/>
              <a:gd name="connsiteY2" fmla="*/ 2491013 h 2491013"/>
              <a:gd name="connsiteX3" fmla="*/ 0 w 1756228"/>
              <a:gd name="connsiteY3" fmla="*/ 2491013 h 249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228" h="2491013">
                <a:moveTo>
                  <a:pt x="0" y="0"/>
                </a:moveTo>
                <a:lnTo>
                  <a:pt x="1756228" y="0"/>
                </a:lnTo>
                <a:lnTo>
                  <a:pt x="1756228" y="2491013"/>
                </a:lnTo>
                <a:lnTo>
                  <a:pt x="0" y="24910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1BDF08A-B546-4CA2-8293-080089EC367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548415" y="3606801"/>
            <a:ext cx="1756228" cy="2491013"/>
          </a:xfrm>
          <a:custGeom>
            <a:avLst/>
            <a:gdLst>
              <a:gd name="connsiteX0" fmla="*/ 0 w 1756228"/>
              <a:gd name="connsiteY0" fmla="*/ 0 h 2491013"/>
              <a:gd name="connsiteX1" fmla="*/ 1756228 w 1756228"/>
              <a:gd name="connsiteY1" fmla="*/ 0 h 2491013"/>
              <a:gd name="connsiteX2" fmla="*/ 1756228 w 1756228"/>
              <a:gd name="connsiteY2" fmla="*/ 2491013 h 2491013"/>
              <a:gd name="connsiteX3" fmla="*/ 0 w 1756228"/>
              <a:gd name="connsiteY3" fmla="*/ 2491013 h 249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228" h="2491013">
                <a:moveTo>
                  <a:pt x="0" y="0"/>
                </a:moveTo>
                <a:lnTo>
                  <a:pt x="1756228" y="0"/>
                </a:lnTo>
                <a:lnTo>
                  <a:pt x="1756228" y="2491013"/>
                </a:lnTo>
                <a:lnTo>
                  <a:pt x="0" y="24910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0AB2254-E456-42B4-AD16-BBA8C669F6B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60187" y="760188"/>
            <a:ext cx="1756228" cy="2491013"/>
          </a:xfrm>
          <a:custGeom>
            <a:avLst/>
            <a:gdLst>
              <a:gd name="connsiteX0" fmla="*/ 0 w 1756228"/>
              <a:gd name="connsiteY0" fmla="*/ 0 h 2491013"/>
              <a:gd name="connsiteX1" fmla="*/ 1756228 w 1756228"/>
              <a:gd name="connsiteY1" fmla="*/ 0 h 2491013"/>
              <a:gd name="connsiteX2" fmla="*/ 1756228 w 1756228"/>
              <a:gd name="connsiteY2" fmla="*/ 2491013 h 2491013"/>
              <a:gd name="connsiteX3" fmla="*/ 0 w 1756228"/>
              <a:gd name="connsiteY3" fmla="*/ 2491013 h 249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228" h="2491013">
                <a:moveTo>
                  <a:pt x="0" y="0"/>
                </a:moveTo>
                <a:lnTo>
                  <a:pt x="1756228" y="0"/>
                </a:lnTo>
                <a:lnTo>
                  <a:pt x="1756228" y="2491013"/>
                </a:lnTo>
                <a:lnTo>
                  <a:pt x="0" y="24910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637581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8EADA37-BCEB-459E-86A6-75CE6334671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647699"/>
            <a:ext cx="5335813" cy="3577767"/>
          </a:xfrm>
          <a:custGeom>
            <a:avLst/>
            <a:gdLst>
              <a:gd name="connsiteX0" fmla="*/ 0 w 5335813"/>
              <a:gd name="connsiteY0" fmla="*/ 0 h 3577767"/>
              <a:gd name="connsiteX1" fmla="*/ 5335813 w 5335813"/>
              <a:gd name="connsiteY1" fmla="*/ 0 h 3577767"/>
              <a:gd name="connsiteX2" fmla="*/ 5335813 w 5335813"/>
              <a:gd name="connsiteY2" fmla="*/ 3577767 h 3577767"/>
              <a:gd name="connsiteX3" fmla="*/ 0 w 5335813"/>
              <a:gd name="connsiteY3" fmla="*/ 3577767 h 357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5813" h="3577767">
                <a:moveTo>
                  <a:pt x="0" y="0"/>
                </a:moveTo>
                <a:lnTo>
                  <a:pt x="5335813" y="0"/>
                </a:lnTo>
                <a:lnTo>
                  <a:pt x="5335813" y="3577767"/>
                </a:lnTo>
                <a:lnTo>
                  <a:pt x="0" y="35777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664439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C26F72-1635-4FF8-8303-E7C12A0CCF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232400" y="0"/>
            <a:ext cx="3519714" cy="3429000"/>
          </a:xfrm>
          <a:custGeom>
            <a:avLst/>
            <a:gdLst>
              <a:gd name="connsiteX0" fmla="*/ 0 w 3519714"/>
              <a:gd name="connsiteY0" fmla="*/ 0 h 3429000"/>
              <a:gd name="connsiteX1" fmla="*/ 3519714 w 3519714"/>
              <a:gd name="connsiteY1" fmla="*/ 0 h 3429000"/>
              <a:gd name="connsiteX2" fmla="*/ 3519714 w 3519714"/>
              <a:gd name="connsiteY2" fmla="*/ 3429000 h 3429000"/>
              <a:gd name="connsiteX3" fmla="*/ 0 w 3519714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9714" h="3429000">
                <a:moveTo>
                  <a:pt x="0" y="0"/>
                </a:moveTo>
                <a:lnTo>
                  <a:pt x="3519714" y="0"/>
                </a:lnTo>
                <a:lnTo>
                  <a:pt x="3519714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76729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B49D013-8BA0-4420-A4F4-D0FEBEB51D4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52115" y="0"/>
            <a:ext cx="3439885" cy="6858000"/>
          </a:xfrm>
          <a:custGeom>
            <a:avLst/>
            <a:gdLst>
              <a:gd name="connsiteX0" fmla="*/ 0 w 3439885"/>
              <a:gd name="connsiteY0" fmla="*/ 0 h 6858000"/>
              <a:gd name="connsiteX1" fmla="*/ 3439885 w 3439885"/>
              <a:gd name="connsiteY1" fmla="*/ 0 h 6858000"/>
              <a:gd name="connsiteX2" fmla="*/ 3439885 w 3439885"/>
              <a:gd name="connsiteY2" fmla="*/ 6858000 h 6858000"/>
              <a:gd name="connsiteX3" fmla="*/ 0 w 343988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9885" h="6858000">
                <a:moveTo>
                  <a:pt x="0" y="0"/>
                </a:moveTo>
                <a:lnTo>
                  <a:pt x="3439885" y="0"/>
                </a:lnTo>
                <a:lnTo>
                  <a:pt x="343988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3684839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4EAC3C0-41EE-4BE7-B9AD-3E7A74ED6F6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5712622" cy="6857999"/>
          </a:xfrm>
          <a:custGeom>
            <a:avLst/>
            <a:gdLst>
              <a:gd name="connsiteX0" fmla="*/ 0 w 5712622"/>
              <a:gd name="connsiteY0" fmla="*/ 0 h 6857999"/>
              <a:gd name="connsiteX1" fmla="*/ 5712622 w 5712622"/>
              <a:gd name="connsiteY1" fmla="*/ 0 h 6857999"/>
              <a:gd name="connsiteX2" fmla="*/ 5712622 w 5712622"/>
              <a:gd name="connsiteY2" fmla="*/ 6857999 h 6857999"/>
              <a:gd name="connsiteX3" fmla="*/ 0 w 5712622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2622" h="6857999">
                <a:moveTo>
                  <a:pt x="0" y="0"/>
                </a:moveTo>
                <a:lnTo>
                  <a:pt x="5712622" y="0"/>
                </a:lnTo>
                <a:lnTo>
                  <a:pt x="5712622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4000749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F3C660F-A2ED-470C-93E6-759DED090F7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3363276"/>
            <a:ext cx="5712622" cy="3494723"/>
          </a:xfrm>
          <a:custGeom>
            <a:avLst/>
            <a:gdLst>
              <a:gd name="connsiteX0" fmla="*/ 0 w 5712622"/>
              <a:gd name="connsiteY0" fmla="*/ 0 h 3494723"/>
              <a:gd name="connsiteX1" fmla="*/ 5712622 w 5712622"/>
              <a:gd name="connsiteY1" fmla="*/ 0 h 3494723"/>
              <a:gd name="connsiteX2" fmla="*/ 5712622 w 5712622"/>
              <a:gd name="connsiteY2" fmla="*/ 3494723 h 3494723"/>
              <a:gd name="connsiteX3" fmla="*/ 0 w 5712622"/>
              <a:gd name="connsiteY3" fmla="*/ 3494723 h 349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2622" h="3494723">
                <a:moveTo>
                  <a:pt x="0" y="0"/>
                </a:moveTo>
                <a:lnTo>
                  <a:pt x="5712622" y="0"/>
                </a:lnTo>
                <a:lnTo>
                  <a:pt x="5712622" y="3494723"/>
                </a:lnTo>
                <a:lnTo>
                  <a:pt x="0" y="349472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525577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5937F04-3E0D-4776-945D-494481E1998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954887" y="4973815"/>
            <a:ext cx="8282226" cy="1884185"/>
          </a:xfrm>
          <a:custGeom>
            <a:avLst/>
            <a:gdLst>
              <a:gd name="connsiteX0" fmla="*/ 0 w 8282226"/>
              <a:gd name="connsiteY0" fmla="*/ 0 h 1884185"/>
              <a:gd name="connsiteX1" fmla="*/ 8282226 w 8282226"/>
              <a:gd name="connsiteY1" fmla="*/ 0 h 1884185"/>
              <a:gd name="connsiteX2" fmla="*/ 8282226 w 8282226"/>
              <a:gd name="connsiteY2" fmla="*/ 1884185 h 1884185"/>
              <a:gd name="connsiteX3" fmla="*/ 0 w 8282226"/>
              <a:gd name="connsiteY3" fmla="*/ 1884185 h 1884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2226" h="1884185">
                <a:moveTo>
                  <a:pt x="0" y="0"/>
                </a:moveTo>
                <a:lnTo>
                  <a:pt x="8282226" y="0"/>
                </a:lnTo>
                <a:lnTo>
                  <a:pt x="8282226" y="1884185"/>
                </a:lnTo>
                <a:lnTo>
                  <a:pt x="0" y="188418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8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0603383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4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DBC2AB7-BB55-4172-BE6E-71CAD9181A7F}"/>
              </a:ext>
            </a:extLst>
          </p:cNvPr>
          <p:cNvSpPr/>
          <p:nvPr/>
        </p:nvSpPr>
        <p:spPr>
          <a:xfrm>
            <a:off x="569761" y="0"/>
            <a:ext cx="7991927" cy="6858000"/>
          </a:xfrm>
          <a:prstGeom prst="rect">
            <a:avLst/>
          </a:prstGeom>
          <a:solidFill>
            <a:schemeClr val="accent3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CFAAD9B-C65B-4182-AA6F-028C0EE3DC16}"/>
              </a:ext>
            </a:extLst>
          </p:cNvPr>
          <p:cNvPicPr>
            <a:picLocks noGrp="1"/>
          </p:cNvPicPr>
          <p:nvPr>
            <p:ph type="pic" sz="quarter" idx="17"/>
          </p:nvPr>
        </p:nvPicPr>
        <p:blipFill rotWithShape="1">
          <a:blip r:embed="rId2"/>
          <a:srcRect l="48147"/>
          <a:stretch/>
        </p:blipFill>
        <p:spPr>
          <a:xfrm>
            <a:off x="8561688" y="1743695"/>
            <a:ext cx="3630312" cy="447018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26DB2A-89A0-4F8F-AFB7-E6C731FA42EF}"/>
              </a:ext>
            </a:extLst>
          </p:cNvPr>
          <p:cNvSpPr txBox="1"/>
          <p:nvPr/>
        </p:nvSpPr>
        <p:spPr>
          <a:xfrm>
            <a:off x="760187" y="1337584"/>
            <a:ext cx="7611077" cy="401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  </a:t>
            </a:r>
            <a:r>
              <a:rPr kumimoji="0" lang="en-US" sz="5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尋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6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小女孩克制著自己那股悲愴的情緒：</a:t>
            </a: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「可是我可能再也長不大了！」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那一刻她停止了呼吸，在我的面前趁著花還沒有機會凋零之前，選擇把自己給殺死，好讓這一刻的含苞待放得以永存。</a:t>
            </a:r>
          </a:p>
          <a:p>
            <a:pPr marL="0" marR="0" lvl="0" indent="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rPr>
              <a:t>她的情緒氾濫著我的每一寸肌膚，潰堤再度從我的雙眼裡洩洪而出，我不停的問：「到底為什麼要輕易地選擇結束自己的生命？」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57475F-81B7-4B49-8B76-90D87BEF78D3}"/>
              </a:ext>
            </a:extLst>
          </p:cNvPr>
          <p:cNvSpPr txBox="1"/>
          <p:nvPr/>
        </p:nvSpPr>
        <p:spPr>
          <a:xfrm>
            <a:off x="1320347" y="5708452"/>
            <a:ext cx="5806166" cy="791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rPr>
              <a:t>一段自我關於信仰，關於自己，關於認同，關於愛情的故事，你準備好了嗎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rPr>
              <a:t>？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A0FE2F-CA31-4CBC-B687-921DD526F04C}"/>
              </a:ext>
            </a:extLst>
          </p:cNvPr>
          <p:cNvCxnSpPr>
            <a:cxnSpLocks/>
          </p:cNvCxnSpPr>
          <p:nvPr/>
        </p:nvCxnSpPr>
        <p:spPr>
          <a:xfrm>
            <a:off x="760187" y="1149548"/>
            <a:ext cx="270872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AEC955-D3B3-47AA-997E-93289C9D7BC1}"/>
              </a:ext>
            </a:extLst>
          </p:cNvPr>
          <p:cNvCxnSpPr>
            <a:cxnSpLocks/>
          </p:cNvCxnSpPr>
          <p:nvPr/>
        </p:nvCxnSpPr>
        <p:spPr>
          <a:xfrm>
            <a:off x="760187" y="5619737"/>
            <a:ext cx="6555013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B8EA4DBA-E1E3-2848-BE47-68AB8441ECFE}"/>
              </a:ext>
            </a:extLst>
          </p:cNvPr>
          <p:cNvSpPr txBox="1"/>
          <p:nvPr/>
        </p:nvSpPr>
        <p:spPr>
          <a:xfrm>
            <a:off x="9512134" y="6315093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第</a:t>
            </a:r>
            <a:r>
              <a:rPr kumimoji="1" lang="en-US" altLang="zh-TW" dirty="0"/>
              <a:t>6</a:t>
            </a:r>
            <a:r>
              <a:rPr kumimoji="1" lang="zh-TW" altLang="en-US" dirty="0"/>
              <a:t>組：陳嶸，吳灃晉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89820BF-9838-CA41-A400-F678112CA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840" y="0"/>
            <a:ext cx="1270000" cy="1270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6DA5809-7265-E44B-AD86-251BA6394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765" y="0"/>
            <a:ext cx="1270000" cy="1270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0ED03AC-925D-8545-884C-89FFAD7C57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134" y="9750"/>
            <a:ext cx="1270000" cy="12700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E46323E-1B8A-1846-BA60-21570EF2F08F}"/>
              </a:ext>
            </a:extLst>
          </p:cNvPr>
          <p:cNvSpPr txBox="1"/>
          <p:nvPr/>
        </p:nvSpPr>
        <p:spPr>
          <a:xfrm>
            <a:off x="4475685" y="1374363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GitHub</a:t>
            </a:r>
            <a:endParaRPr kumimoji="1"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3716AC8-26CD-BC49-B468-F00E4DE41D49}"/>
              </a:ext>
            </a:extLst>
          </p:cNvPr>
          <p:cNvSpPr txBox="1"/>
          <p:nvPr/>
        </p:nvSpPr>
        <p:spPr>
          <a:xfrm>
            <a:off x="6496784" y="1378714"/>
            <a:ext cx="74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Twine</a:t>
            </a:r>
            <a:endParaRPr kumimoji="1"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1893F13-FEBE-E044-9AA2-C0F78F85EC31}"/>
              </a:ext>
            </a:extLst>
          </p:cNvPr>
          <p:cNvSpPr txBox="1"/>
          <p:nvPr/>
        </p:nvSpPr>
        <p:spPr>
          <a:xfrm>
            <a:off x="8444177" y="133758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/>
              <a:t>WiKi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524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9CD36D-C749-4ECD-950B-E3418DF4D9B9}"/>
              </a:ext>
            </a:extLst>
          </p:cNvPr>
          <p:cNvSpPr txBox="1"/>
          <p:nvPr/>
        </p:nvSpPr>
        <p:spPr>
          <a:xfrm>
            <a:off x="118533" y="1310209"/>
            <a:ext cx="4047068" cy="1220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Bold"/>
                <a:ea typeface="Montserrat" charset="0"/>
                <a:cs typeface="Montserrat" charset="0"/>
              </a:rPr>
              <a:t>三種元素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Bold"/>
              <a:ea typeface="Montserrat" charset="0"/>
              <a:cs typeface="Montserrat" charset="0"/>
            </a:endParaRPr>
          </a:p>
          <a:p>
            <a:pPr marL="0" marR="0" lvl="0" indent="0" algn="r" defTabSz="9144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Bold"/>
                <a:ea typeface="Montserrat" charset="0"/>
                <a:cs typeface="Montserrat" charset="0"/>
              </a:rPr>
              <a:t>決定成為怎樣的自己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Bold"/>
              <a:ea typeface="Montserrat" charset="0"/>
              <a:cs typeface="Montserrat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E8FE5B-73FD-49B9-A93A-8AF8527D167A}"/>
              </a:ext>
            </a:extLst>
          </p:cNvPr>
          <p:cNvSpPr/>
          <p:nvPr/>
        </p:nvSpPr>
        <p:spPr>
          <a:xfrm>
            <a:off x="5655733" y="4914478"/>
            <a:ext cx="3519714" cy="138113"/>
          </a:xfrm>
          <a:prstGeom prst="rect">
            <a:avLst/>
          </a:prstGeom>
          <a:solidFill>
            <a:schemeClr val="accent3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0D8BD9-E94B-4E4E-B74B-005D58FB5FBB}"/>
              </a:ext>
            </a:extLst>
          </p:cNvPr>
          <p:cNvSpPr/>
          <p:nvPr/>
        </p:nvSpPr>
        <p:spPr>
          <a:xfrm>
            <a:off x="5655733" y="5270078"/>
            <a:ext cx="2283089" cy="138113"/>
          </a:xfrm>
          <a:prstGeom prst="rect">
            <a:avLst/>
          </a:prstGeom>
          <a:solidFill>
            <a:schemeClr val="accent3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CD2E31-7D94-4754-8904-F85F023D78F1}"/>
              </a:ext>
            </a:extLst>
          </p:cNvPr>
          <p:cNvSpPr/>
          <p:nvPr/>
        </p:nvSpPr>
        <p:spPr>
          <a:xfrm>
            <a:off x="5655734" y="5625678"/>
            <a:ext cx="1270000" cy="138113"/>
          </a:xfrm>
          <a:prstGeom prst="rect">
            <a:avLst/>
          </a:prstGeom>
          <a:solidFill>
            <a:schemeClr val="accent3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9EA7F9-25DB-4CD9-B1CD-D60413B1C929}"/>
              </a:ext>
            </a:extLst>
          </p:cNvPr>
          <p:cNvSpPr txBox="1"/>
          <p:nvPr/>
        </p:nvSpPr>
        <p:spPr>
          <a:xfrm>
            <a:off x="5544010" y="4327073"/>
            <a:ext cx="154814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Montserrat Black" charset="0"/>
                <a:cs typeface="Montserrat Black" charset="0"/>
              </a:rPr>
              <a:t>量值初始值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"/>
              <a:ea typeface="Montserrat Black" charset="0"/>
              <a:cs typeface="Montserrat Black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2BD360-C336-4854-BF33-78FC3F1932A8}"/>
              </a:ext>
            </a:extLst>
          </p:cNvPr>
          <p:cNvSpPr txBox="1"/>
          <p:nvPr/>
        </p:nvSpPr>
        <p:spPr>
          <a:xfrm>
            <a:off x="9395014" y="4783479"/>
            <a:ext cx="97532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Montserrat Black" charset="0"/>
                <a:cs typeface="Montserrat Black" charset="0"/>
              </a:rPr>
              <a:t>7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Montserrat Black" charset="0"/>
                <a:cs typeface="Montserrat Black" charset="0"/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09D913-0178-4956-950B-206B5E022642}"/>
              </a:ext>
            </a:extLst>
          </p:cNvPr>
          <p:cNvSpPr txBox="1"/>
          <p:nvPr/>
        </p:nvSpPr>
        <p:spPr>
          <a:xfrm>
            <a:off x="8428223" y="5139079"/>
            <a:ext cx="97532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Montserrat Black" charset="0"/>
                <a:cs typeface="Montserrat Black" charset="0"/>
              </a:rPr>
              <a:t>40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"/>
              <a:ea typeface="Montserrat Black" charset="0"/>
              <a:cs typeface="Montserrat Black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0E5513-74B0-430D-B7CB-4DD7569A6E26}"/>
              </a:ext>
            </a:extLst>
          </p:cNvPr>
          <p:cNvSpPr txBox="1"/>
          <p:nvPr/>
        </p:nvSpPr>
        <p:spPr>
          <a:xfrm>
            <a:off x="7481478" y="5494679"/>
            <a:ext cx="97532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Montserrat Black" charset="0"/>
                <a:cs typeface="Montserrat Black" charset="0"/>
              </a:rPr>
              <a:t>20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"/>
              <a:ea typeface="Montserrat Black" charset="0"/>
              <a:cs typeface="Montserrat Black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AD2462-554D-409C-8B2D-746F98B53240}"/>
              </a:ext>
            </a:extLst>
          </p:cNvPr>
          <p:cNvSpPr txBox="1"/>
          <p:nvPr/>
        </p:nvSpPr>
        <p:spPr>
          <a:xfrm>
            <a:off x="3498850" y="4767758"/>
            <a:ext cx="160099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Montserrat Black" charset="0"/>
                <a:cs typeface="Montserrat Black" charset="0"/>
              </a:rPr>
              <a:t>愛情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"/>
              <a:ea typeface="Montserrat Black" charset="0"/>
              <a:cs typeface="Montserrat Black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E9495F-605B-4D12-A337-4037E8E08F83}"/>
              </a:ext>
            </a:extLst>
          </p:cNvPr>
          <p:cNvSpPr txBox="1"/>
          <p:nvPr/>
        </p:nvSpPr>
        <p:spPr>
          <a:xfrm>
            <a:off x="3498850" y="5125396"/>
            <a:ext cx="160099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Montserrat Black" charset="0"/>
                <a:cs typeface="Montserrat Black" charset="0"/>
              </a:rPr>
              <a:t>認同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"/>
              <a:ea typeface="Montserrat Black" charset="0"/>
              <a:cs typeface="Montserrat Black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D94C2-06CD-424F-A7EA-00438A4D0489}"/>
              </a:ext>
            </a:extLst>
          </p:cNvPr>
          <p:cNvSpPr txBox="1"/>
          <p:nvPr/>
        </p:nvSpPr>
        <p:spPr>
          <a:xfrm>
            <a:off x="3498850" y="5478958"/>
            <a:ext cx="160099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Montserrat Black" charset="0"/>
                <a:cs typeface="Montserrat Black" charset="0"/>
              </a:rPr>
              <a:t>宗教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"/>
              <a:ea typeface="Montserrat Black" charset="0"/>
              <a:cs typeface="Montserrat Black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BBC6EC5-1C82-2348-84B9-714FCB5BA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476" y="65078"/>
            <a:ext cx="3519714" cy="3519714"/>
          </a:xfrm>
          <a:prstGeom prst="rect">
            <a:avLst/>
          </a:prstGeom>
        </p:spPr>
      </p:pic>
      <p:sp>
        <p:nvSpPr>
          <p:cNvPr id="26" name="Rectangle 45">
            <a:extLst>
              <a:ext uri="{FF2B5EF4-FFF2-40B4-BE49-F238E27FC236}">
                <a16:creationId xmlns:a16="http://schemas.microsoft.com/office/drawing/2014/main" id="{ED7A3448-C78E-2541-9600-833A32D5EC00}"/>
              </a:ext>
            </a:extLst>
          </p:cNvPr>
          <p:cNvSpPr/>
          <p:nvPr/>
        </p:nvSpPr>
        <p:spPr>
          <a:xfrm>
            <a:off x="0" y="0"/>
            <a:ext cx="4270075" cy="6858000"/>
          </a:xfrm>
          <a:prstGeom prst="rect">
            <a:avLst/>
          </a:prstGeom>
          <a:solidFill>
            <a:schemeClr val="accent3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732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D044BD-EE65-42EB-9477-287C2CB2DE26}"/>
              </a:ext>
            </a:extLst>
          </p:cNvPr>
          <p:cNvSpPr/>
          <p:nvPr/>
        </p:nvSpPr>
        <p:spPr>
          <a:xfrm>
            <a:off x="760189" y="3444710"/>
            <a:ext cx="10432742" cy="34132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3B6C19-7B17-4202-91D1-EF5404753BA9}"/>
              </a:ext>
            </a:extLst>
          </p:cNvPr>
          <p:cNvSpPr txBox="1"/>
          <p:nvPr/>
        </p:nvSpPr>
        <p:spPr>
          <a:xfrm>
            <a:off x="1052894" y="709991"/>
            <a:ext cx="5151964" cy="1794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Bold"/>
                <a:ea typeface="Montserrat" charset="0"/>
                <a:cs typeface="Montserrat" charset="0"/>
              </a:rPr>
              <a:t>親愛的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Bold"/>
              <a:ea typeface="Montserrat" charset="0"/>
              <a:cs typeface="Montserrat" charset="0"/>
            </a:endParaRPr>
          </a:p>
          <a:p>
            <a:pPr marL="0" marR="0" lvl="0" indent="0" algn="r" defTabSz="9144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Bold"/>
                <a:ea typeface="Montserrat" charset="0"/>
                <a:cs typeface="Montserrat" charset="0"/>
              </a:rPr>
              <a:t>原來你還活著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Bold"/>
              <a:ea typeface="Montserrat" charset="0"/>
              <a:cs typeface="Montserrat" charset="0"/>
            </a:endParaRPr>
          </a:p>
          <a:p>
            <a:pPr marL="0" marR="0" lvl="0" indent="0" algn="r" defTabSz="9144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Bold"/>
                <a:ea typeface="Montserrat" charset="0"/>
                <a:cs typeface="Montserrat" charset="0"/>
              </a:rPr>
              <a:t>卻成了需要被消滅的怪物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Bold"/>
              <a:ea typeface="Montserrat" charset="0"/>
              <a:cs typeface="Montserrat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7BD218-EA74-4CF4-B640-127C9A819C55}"/>
              </a:ext>
            </a:extLst>
          </p:cNvPr>
          <p:cNvCxnSpPr>
            <a:cxnSpLocks/>
          </p:cNvCxnSpPr>
          <p:nvPr/>
        </p:nvCxnSpPr>
        <p:spPr>
          <a:xfrm>
            <a:off x="1553636" y="6172803"/>
            <a:ext cx="466271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6A4FC8F-C78D-4240-BAC3-2467B7FE88E8}"/>
              </a:ext>
            </a:extLst>
          </p:cNvPr>
          <p:cNvSpPr txBox="1"/>
          <p:nvPr/>
        </p:nvSpPr>
        <p:spPr>
          <a:xfrm>
            <a:off x="1510686" y="3658914"/>
            <a:ext cx="4049696" cy="1573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3CBEB4">
                    <a:lumMod val="20000"/>
                    <a:lumOff val="80000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ontserrat Light" charset="0"/>
              </a:rPr>
              <a:t>信仰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CBEB4">
                  <a:lumMod val="20000"/>
                  <a:lumOff val="80000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ontserrat Light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3CBEB4">
                    <a:lumMod val="20000"/>
                    <a:lumOff val="80000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ontserrat Light" charset="0"/>
              </a:rPr>
              <a:t>族群認同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CBEB4">
                  <a:lumMod val="20000"/>
                  <a:lumOff val="80000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ontserrat Light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3CBEB4">
                    <a:lumMod val="20000"/>
                    <a:lumOff val="80000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ontserrat Light" charset="0"/>
              </a:rPr>
              <a:t>愛情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CBEB4">
                  <a:lumMod val="20000"/>
                  <a:lumOff val="80000"/>
                </a:srgbClr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Montserrat Light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B86FB03-2882-3044-AEE6-9E854ED49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07" b="19244"/>
          <a:stretch/>
        </p:blipFill>
        <p:spPr>
          <a:xfrm>
            <a:off x="7704667" y="246508"/>
            <a:ext cx="3488266" cy="319820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B10869A-4303-1D48-9346-004B2BCA022E}"/>
              </a:ext>
            </a:extLst>
          </p:cNvPr>
          <p:cNvSpPr txBox="1"/>
          <p:nvPr/>
        </p:nvSpPr>
        <p:spPr>
          <a:xfrm>
            <a:off x="1510686" y="5431580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這一次你要選擇哪一個？</a:t>
            </a:r>
          </a:p>
        </p:txBody>
      </p:sp>
    </p:spTree>
    <p:extLst>
      <p:ext uri="{BB962C8B-B14F-4D97-AF65-F5344CB8AC3E}">
        <p14:creationId xmlns:p14="http://schemas.microsoft.com/office/powerpoint/2010/main" val="2355275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7F7D88E-26BF-4543-9AB1-A193BBFD045C}"/>
              </a:ext>
            </a:extLst>
          </p:cNvPr>
          <p:cNvSpPr/>
          <p:nvPr/>
        </p:nvSpPr>
        <p:spPr>
          <a:xfrm>
            <a:off x="0" y="0"/>
            <a:ext cx="5300133" cy="6858000"/>
          </a:xfrm>
          <a:prstGeom prst="rect">
            <a:avLst/>
          </a:prstGeom>
          <a:solidFill>
            <a:schemeClr val="accent3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E04904-03A2-4AC4-B741-4035F7D8F003}"/>
              </a:ext>
            </a:extLst>
          </p:cNvPr>
          <p:cNvSpPr txBox="1"/>
          <p:nvPr/>
        </p:nvSpPr>
        <p:spPr>
          <a:xfrm>
            <a:off x="463550" y="1099445"/>
            <a:ext cx="64452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20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  <a:alpha val="70000"/>
                  </a:srgbClr>
                </a:solidFill>
                <a:effectLst/>
                <a:uLnTx/>
                <a:uFillTx/>
                <a:latin typeface="Montserrat"/>
                <a:ea typeface="Montserrat" charset="0"/>
                <a:cs typeface="Montserrat" charset="0"/>
              </a:rPr>
              <a:t>寶貝</a:t>
            </a:r>
            <a:r>
              <a:rPr kumimoji="0" lang="en-US" sz="3200" b="1" i="0" u="none" strike="noStrike" kern="1200" cap="none" spc="20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  <a:alpha val="70000"/>
                  </a:srgbClr>
                </a:solidFill>
                <a:effectLst/>
                <a:uLnTx/>
                <a:uFillTx/>
                <a:latin typeface="Montserrat"/>
                <a:ea typeface="Montserrat" charset="0"/>
                <a:cs typeface="Montserrat" charset="0"/>
              </a:rPr>
              <a:t>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20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  <a:alpha val="70000"/>
                </a:srgbClr>
              </a:solidFill>
              <a:effectLst/>
              <a:uLnTx/>
              <a:uFillTx/>
              <a:latin typeface="Montserrat"/>
              <a:ea typeface="Montserrat" charset="0"/>
              <a:cs typeface="Montserrat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20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  <a:alpha val="70000"/>
                  </a:srgbClr>
                </a:solidFill>
                <a:effectLst/>
                <a:uLnTx/>
                <a:uFillTx/>
                <a:latin typeface="Montserrat"/>
                <a:ea typeface="Montserrat" charset="0"/>
                <a:cs typeface="Montserrat" charset="0"/>
              </a:rPr>
              <a:t>這次你殺死的是我</a:t>
            </a:r>
            <a:r>
              <a:rPr kumimoji="0" lang="en-US" sz="3200" b="1" i="0" u="none" strike="noStrike" kern="1200" cap="none" spc="20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  <a:alpha val="70000"/>
                  </a:srgbClr>
                </a:solidFill>
                <a:effectLst/>
                <a:uLnTx/>
                <a:uFillTx/>
                <a:latin typeface="Montserrat"/>
                <a:ea typeface="Montserrat" charset="0"/>
                <a:cs typeface="Montserrat" charset="0"/>
              </a:rPr>
              <a:t>，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20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  <a:alpha val="70000"/>
                </a:srgbClr>
              </a:solidFill>
              <a:effectLst/>
              <a:uLnTx/>
              <a:uFillTx/>
              <a:latin typeface="Montserrat"/>
              <a:ea typeface="Montserrat" charset="0"/>
              <a:cs typeface="Montserrat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20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  <a:alpha val="70000"/>
                  </a:srgbClr>
                </a:solidFill>
                <a:effectLst/>
                <a:uLnTx/>
                <a:uFillTx/>
                <a:latin typeface="Montserrat"/>
                <a:ea typeface="Montserrat" charset="0"/>
                <a:cs typeface="Montserrat" charset="0"/>
              </a:rPr>
              <a:t>還是殺死你自己呢</a:t>
            </a:r>
            <a:r>
              <a:rPr kumimoji="0" lang="en-US" sz="3200" b="1" i="0" u="none" strike="noStrike" kern="1200" cap="none" spc="20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  <a:alpha val="70000"/>
                  </a:srgbClr>
                </a:solidFill>
                <a:effectLst/>
                <a:uLnTx/>
                <a:uFillTx/>
                <a:latin typeface="Montserrat"/>
                <a:ea typeface="Montserrat" charset="0"/>
                <a:cs typeface="Montserrat" charset="0"/>
              </a:rPr>
              <a:t>？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2E8156D-95CD-AE4A-AD32-DAA62F4EC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133" y="1689100"/>
            <a:ext cx="6891867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2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53D777D-B241-4BF8-8984-00865BB79EA9}"/>
              </a:ext>
            </a:extLst>
          </p:cNvPr>
          <p:cNvSpPr txBox="1"/>
          <p:nvPr/>
        </p:nvSpPr>
        <p:spPr>
          <a:xfrm>
            <a:off x="647699" y="647700"/>
            <a:ext cx="2378871" cy="1220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err="1">
                <a:ln>
                  <a:noFill/>
                </a:ln>
                <a:solidFill>
                  <a:srgbClr val="FA4655"/>
                </a:solidFill>
                <a:effectLst/>
                <a:uLnTx/>
                <a:uFillTx/>
                <a:latin typeface="Montserrat Bold"/>
                <a:ea typeface="Montserrat" charset="0"/>
                <a:cs typeface="Montserrat" charset="0"/>
              </a:rPr>
              <a:t>兩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FA4655"/>
              </a:solidFill>
              <a:effectLst/>
              <a:uLnTx/>
              <a:uFillTx/>
              <a:latin typeface="Montserrat Bold"/>
              <a:ea typeface="Montserrat" charset="0"/>
              <a:cs typeface="Montserrat" charset="0"/>
            </a:endParaRPr>
          </a:p>
          <a:p>
            <a:pPr marL="0" marR="0" lvl="0" indent="0" algn="r" defTabSz="9144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Bold"/>
                <a:ea typeface="Montserrat" charset="0"/>
                <a:cs typeface="Montserrat" charset="0"/>
              </a:rPr>
              <a:t>大陣營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Bold"/>
              <a:ea typeface="Montserrat" charset="0"/>
              <a:cs typeface="Montserrat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8F1E11-534F-4B27-BF2C-9205E142E36E}"/>
              </a:ext>
            </a:extLst>
          </p:cNvPr>
          <p:cNvSpPr txBox="1"/>
          <p:nvPr/>
        </p:nvSpPr>
        <p:spPr>
          <a:xfrm>
            <a:off x="965200" y="2322735"/>
            <a:ext cx="2968914" cy="3274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rPr>
              <a:t>在宗教改革之後，仙靈域變得更加強大，達到了史無前例得繁榮，卻也促成了經濟泡沫化，而魔神陸則是剛結束鎖國，企圖利用魔法施展對仙靈族曾經的報復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58C7ACE-F9F5-4F35-A764-12B374F18DB5}"/>
              </a:ext>
            </a:extLst>
          </p:cNvPr>
          <p:cNvGrpSpPr/>
          <p:nvPr/>
        </p:nvGrpSpPr>
        <p:grpSpPr>
          <a:xfrm>
            <a:off x="7075418" y="836870"/>
            <a:ext cx="4468884" cy="2322962"/>
            <a:chOff x="7384451" y="831057"/>
            <a:chExt cx="3118450" cy="232296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AC09DC-B63E-436F-8564-28C83C4FA9EB}"/>
                </a:ext>
              </a:extLst>
            </p:cNvPr>
            <p:cNvSpPr txBox="1"/>
            <p:nvPr/>
          </p:nvSpPr>
          <p:spPr>
            <a:xfrm>
              <a:off x="7384452" y="1456122"/>
              <a:ext cx="34836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Montserrat Black" charset="0"/>
                <a:cs typeface="Montserrat Black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686900-4DFA-40AD-B4E6-141D0FF615E3}"/>
                </a:ext>
              </a:extLst>
            </p:cNvPr>
            <p:cNvSpPr txBox="1"/>
            <p:nvPr/>
          </p:nvSpPr>
          <p:spPr>
            <a:xfrm>
              <a:off x="7384451" y="1726320"/>
              <a:ext cx="3118450" cy="1427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1.</a:t>
              </a: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家族統治，不同的家族進行政策分工</a:t>
              </a:r>
              <a:endPara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2.</a:t>
              </a: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追求集體的興盛</a:t>
              </a:r>
              <a:endPara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3.</a:t>
              </a: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區域軍團長擁有部分權力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EB0AC4-ADB6-4B37-89C8-54D39858CBCC}"/>
                </a:ext>
              </a:extLst>
            </p:cNvPr>
            <p:cNvSpPr txBox="1"/>
            <p:nvPr/>
          </p:nvSpPr>
          <p:spPr>
            <a:xfrm>
              <a:off x="7384452" y="831057"/>
              <a:ext cx="1769728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"/>
                  <a:ea typeface="Montserrat Black" charset="0"/>
                  <a:cs typeface="Montserrat Black" charset="0"/>
                </a:rPr>
                <a:t>魔神陸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Montserrat Black" charset="0"/>
                <a:cs typeface="Montserrat Black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083004-7289-492E-848E-A10D178A0613}"/>
              </a:ext>
            </a:extLst>
          </p:cNvPr>
          <p:cNvGrpSpPr/>
          <p:nvPr/>
        </p:nvGrpSpPr>
        <p:grpSpPr>
          <a:xfrm>
            <a:off x="7046995" y="3820442"/>
            <a:ext cx="4497306" cy="2322556"/>
            <a:chOff x="7364616" y="996514"/>
            <a:chExt cx="3138284" cy="232255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BCFDBE-9A14-47CC-B6D4-2E7CC3C290EC}"/>
                </a:ext>
              </a:extLst>
            </p:cNvPr>
            <p:cNvSpPr txBox="1"/>
            <p:nvPr/>
          </p:nvSpPr>
          <p:spPr>
            <a:xfrm>
              <a:off x="7384450" y="1891371"/>
              <a:ext cx="3118450" cy="1427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1.</a:t>
              </a: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精英民主制度，首長遴選制度</a:t>
              </a:r>
              <a:endPara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2.</a:t>
              </a: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採行郡縣制度，依照區域，分權治理</a:t>
              </a:r>
              <a:endPara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3.</a:t>
              </a: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商業發達，橋吊個人毅力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25CD46-912A-4AA5-8944-E2700D564467}"/>
                </a:ext>
              </a:extLst>
            </p:cNvPr>
            <p:cNvSpPr txBox="1"/>
            <p:nvPr/>
          </p:nvSpPr>
          <p:spPr>
            <a:xfrm>
              <a:off x="7364616" y="996514"/>
              <a:ext cx="1769728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"/>
                  <a:ea typeface="Montserrat Black" charset="0"/>
                  <a:cs typeface="Montserrat Black" charset="0"/>
                </a:rPr>
                <a:t>仙靈域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Montserrat Black" charset="0"/>
                <a:cs typeface="Montserrat Black" charset="0"/>
              </a:endParaRPr>
            </a:p>
          </p:txBody>
        </p:sp>
      </p:grp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19CEECC-AB17-4B05-AD39-83B0978DE7E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4000639" y="744169"/>
            <a:ext cx="2612500" cy="2612500"/>
          </a:xfr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E8AE1D0C-DFAA-45EF-A3DF-83876807A2D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/>
          <a:stretch/>
        </p:blipFill>
        <p:spPr>
          <a:xfrm>
            <a:off x="3986020" y="4020497"/>
            <a:ext cx="2612500" cy="2059855"/>
          </a:xfrm>
        </p:spPr>
      </p:pic>
    </p:spTree>
    <p:extLst>
      <p:ext uri="{BB962C8B-B14F-4D97-AF65-F5344CB8AC3E}">
        <p14:creationId xmlns:p14="http://schemas.microsoft.com/office/powerpoint/2010/main" val="93033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245CA99-EBAA-465B-9D6B-BF132CBBD548}"/>
              </a:ext>
            </a:extLst>
          </p:cNvPr>
          <p:cNvGrpSpPr/>
          <p:nvPr/>
        </p:nvGrpSpPr>
        <p:grpSpPr>
          <a:xfrm>
            <a:off x="0" y="761582"/>
            <a:ext cx="8225368" cy="1323439"/>
            <a:chOff x="2714625" y="3379352"/>
            <a:chExt cx="7168469" cy="132343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BA12EE-F004-4C13-B7D7-5A7EC2CE807A}"/>
                </a:ext>
              </a:extLst>
            </p:cNvPr>
            <p:cNvSpPr txBox="1"/>
            <p:nvPr/>
          </p:nvSpPr>
          <p:spPr>
            <a:xfrm>
              <a:off x="2714625" y="3379352"/>
              <a:ext cx="233362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300" normalizeH="0" baseline="0" noProof="0" dirty="0" err="1">
                  <a:ln>
                    <a:noFill/>
                  </a:ln>
                  <a:solidFill>
                    <a:srgbClr val="FA4655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Montserrat Bold"/>
                  <a:ea typeface="Montserrat" charset="0"/>
                  <a:cs typeface="Montserrat" charset="0"/>
                </a:rPr>
                <a:t>兩</a:t>
              </a:r>
              <a:r>
                <a:rPr kumimoji="0" lang="en-US" sz="4000" b="1" i="0" u="none" strike="noStrike" kern="1200" cap="none" spc="30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Bold"/>
                  <a:ea typeface="Montserrat" charset="0"/>
                  <a:cs typeface="Montserrat" charset="0"/>
                </a:rPr>
                <a:t> 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30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Bold"/>
                  <a:ea typeface="Montserrat" charset="0"/>
                  <a:cs typeface="Montserrat" charset="0"/>
                </a:rPr>
                <a:t>種族群</a:t>
              </a:r>
              <a:endParaRPr kumimoji="0" lang="en-US" sz="40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50" charset="0"/>
                <a:ea typeface="Montserrat" charset="0"/>
                <a:cs typeface="Montserrat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964091-8CE3-4DE3-8D60-8002E601C9A8}"/>
                </a:ext>
              </a:extLst>
            </p:cNvPr>
            <p:cNvSpPr txBox="1"/>
            <p:nvPr/>
          </p:nvSpPr>
          <p:spPr>
            <a:xfrm>
              <a:off x="5509079" y="3451922"/>
              <a:ext cx="4374015" cy="966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截然不同的設定，你自己又是屬於哪一種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？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8A14B1D-2AE6-4E81-9E6A-BE31F1BD5ED1}"/>
              </a:ext>
            </a:extLst>
          </p:cNvPr>
          <p:cNvSpPr/>
          <p:nvPr/>
        </p:nvSpPr>
        <p:spPr>
          <a:xfrm>
            <a:off x="3206460" y="1660630"/>
            <a:ext cx="263322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21B69E4-F532-4E4F-8438-7AD5CD977BC1}"/>
              </a:ext>
            </a:extLst>
          </p:cNvPr>
          <p:cNvSpPr/>
          <p:nvPr/>
        </p:nvSpPr>
        <p:spPr>
          <a:xfrm>
            <a:off x="2885890" y="2653556"/>
            <a:ext cx="3466201" cy="3370292"/>
          </a:xfrm>
          <a:prstGeom prst="ellipse">
            <a:avLst/>
          </a:prstGeom>
          <a:solidFill>
            <a:schemeClr val="accent3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DB64B2-26A7-47EA-9E9A-ACD6B7BDC3D4}"/>
              </a:ext>
            </a:extLst>
          </p:cNvPr>
          <p:cNvSpPr/>
          <p:nvPr/>
        </p:nvSpPr>
        <p:spPr>
          <a:xfrm>
            <a:off x="6841446" y="2699679"/>
            <a:ext cx="3466201" cy="3324169"/>
          </a:xfrm>
          <a:prstGeom prst="ellipse">
            <a:avLst/>
          </a:prstGeom>
          <a:solidFill>
            <a:schemeClr val="tx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B6B72B-60A2-414C-944D-ED5668DCFC9E}"/>
              </a:ext>
            </a:extLst>
          </p:cNvPr>
          <p:cNvGrpSpPr/>
          <p:nvPr/>
        </p:nvGrpSpPr>
        <p:grpSpPr>
          <a:xfrm>
            <a:off x="4005416" y="3217592"/>
            <a:ext cx="2601434" cy="2375230"/>
            <a:chOff x="5355414" y="3974268"/>
            <a:chExt cx="1491943" cy="169501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FB2267F-3446-495B-9086-33FD64BE0580}"/>
                </a:ext>
              </a:extLst>
            </p:cNvPr>
            <p:cNvSpPr txBox="1"/>
            <p:nvPr/>
          </p:nvSpPr>
          <p:spPr>
            <a:xfrm>
              <a:off x="5355414" y="3974268"/>
              <a:ext cx="118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Bold"/>
                  <a:ea typeface="Montserrat" charset="0"/>
                  <a:cs typeface="Montserrat" charset="0"/>
                </a:rPr>
                <a:t>魔神族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Bold"/>
                <a:ea typeface="Montserrat" charset="0"/>
                <a:cs typeface="Montserrat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4DE71F5-E46E-4796-9BCB-F6F5FDDBD955}"/>
                </a:ext>
              </a:extLst>
            </p:cNvPr>
            <p:cNvSpPr txBox="1"/>
            <p:nvPr/>
          </p:nvSpPr>
          <p:spPr>
            <a:xfrm>
              <a:off x="5358852" y="4448017"/>
              <a:ext cx="1488505" cy="1221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森林文明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神靈信仰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共存共榮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魔法族群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2D298DC1-BFB6-475E-9A8E-88612CBD5FC6}"/>
              </a:ext>
            </a:extLst>
          </p:cNvPr>
          <p:cNvSpPr/>
          <p:nvPr/>
        </p:nvSpPr>
        <p:spPr>
          <a:xfrm rot="10800000">
            <a:off x="9550072" y="0"/>
            <a:ext cx="2641928" cy="2641928"/>
          </a:xfrm>
          <a:prstGeom prst="rtTriangle">
            <a:avLst/>
          </a:prstGeom>
          <a:solidFill>
            <a:schemeClr val="accent1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08D9FBE2-DB60-4597-B04B-69FA0ED6F75C}"/>
              </a:ext>
            </a:extLst>
          </p:cNvPr>
          <p:cNvSpPr/>
          <p:nvPr/>
        </p:nvSpPr>
        <p:spPr>
          <a:xfrm>
            <a:off x="0" y="4216072"/>
            <a:ext cx="2641928" cy="2641928"/>
          </a:xfrm>
          <a:prstGeom prst="rtTriangle">
            <a:avLst/>
          </a:prstGeom>
          <a:solidFill>
            <a:schemeClr val="accent3">
              <a:lumMod val="20000"/>
              <a:lumOff val="80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grpSp>
        <p:nvGrpSpPr>
          <p:cNvPr id="25" name="Group 17">
            <a:extLst>
              <a:ext uri="{FF2B5EF4-FFF2-40B4-BE49-F238E27FC236}">
                <a16:creationId xmlns:a16="http://schemas.microsoft.com/office/drawing/2014/main" id="{1E73EC8A-EFE6-1944-AE3E-C9217E4D4679}"/>
              </a:ext>
            </a:extLst>
          </p:cNvPr>
          <p:cNvGrpSpPr/>
          <p:nvPr/>
        </p:nvGrpSpPr>
        <p:grpSpPr>
          <a:xfrm>
            <a:off x="8001683" y="3217595"/>
            <a:ext cx="2601434" cy="2358298"/>
            <a:chOff x="5355414" y="3974268"/>
            <a:chExt cx="1491943" cy="1682935"/>
          </a:xfrm>
        </p:grpSpPr>
        <p:sp>
          <p:nvSpPr>
            <p:cNvPr id="26" name="TextBox 18">
              <a:extLst>
                <a:ext uri="{FF2B5EF4-FFF2-40B4-BE49-F238E27FC236}">
                  <a16:creationId xmlns:a16="http://schemas.microsoft.com/office/drawing/2014/main" id="{9D735032-B922-204E-91CA-8C6E44C72855}"/>
                </a:ext>
              </a:extLst>
            </p:cNvPr>
            <p:cNvSpPr txBox="1"/>
            <p:nvPr/>
          </p:nvSpPr>
          <p:spPr>
            <a:xfrm>
              <a:off x="5355414" y="3974268"/>
              <a:ext cx="1189255" cy="329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Bold"/>
                  <a:ea typeface="Montserrat" charset="0"/>
                  <a:cs typeface="Montserrat" charset="0"/>
                </a:rPr>
                <a:t>仙靈族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Bold"/>
                <a:ea typeface="Montserrat" charset="0"/>
                <a:cs typeface="Montserrat" charset="0"/>
              </a:endParaRPr>
            </a:p>
          </p:txBody>
        </p:sp>
        <p:sp>
          <p:nvSpPr>
            <p:cNvPr id="27" name="TextBox 19">
              <a:extLst>
                <a:ext uri="{FF2B5EF4-FFF2-40B4-BE49-F238E27FC236}">
                  <a16:creationId xmlns:a16="http://schemas.microsoft.com/office/drawing/2014/main" id="{C8A22E3C-2160-9D4A-8D93-222992815EFE}"/>
                </a:ext>
              </a:extLst>
            </p:cNvPr>
            <p:cNvSpPr txBox="1"/>
            <p:nvPr/>
          </p:nvSpPr>
          <p:spPr>
            <a:xfrm>
              <a:off x="5358852" y="4435933"/>
              <a:ext cx="1488505" cy="1221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大河文明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一神信仰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個人的勝利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貿易族群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606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060A47-00DA-40DB-9184-E765252858BA}"/>
              </a:ext>
            </a:extLst>
          </p:cNvPr>
          <p:cNvSpPr/>
          <p:nvPr/>
        </p:nvSpPr>
        <p:spPr>
          <a:xfrm>
            <a:off x="486224" y="3464197"/>
            <a:ext cx="5655733" cy="3429000"/>
          </a:xfrm>
          <a:prstGeom prst="rect">
            <a:avLst/>
          </a:prstGeom>
          <a:solidFill>
            <a:schemeClr val="accent3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B9CFC5-EC68-4D2F-8D90-C50021F44E3F}"/>
              </a:ext>
            </a:extLst>
          </p:cNvPr>
          <p:cNvSpPr/>
          <p:nvPr/>
        </p:nvSpPr>
        <p:spPr>
          <a:xfrm>
            <a:off x="6111059" y="0"/>
            <a:ext cx="5640674" cy="3429000"/>
          </a:xfrm>
          <a:prstGeom prst="rect">
            <a:avLst/>
          </a:prstGeom>
          <a:solidFill>
            <a:schemeClr val="accent3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23CA19-9FB8-43BE-891A-0F0D55106507}"/>
              </a:ext>
            </a:extLst>
          </p:cNvPr>
          <p:cNvSpPr txBox="1"/>
          <p:nvPr/>
        </p:nvSpPr>
        <p:spPr>
          <a:xfrm>
            <a:off x="1683142" y="1267390"/>
            <a:ext cx="3314881" cy="1217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Bold"/>
                <a:ea typeface="Montserrat" charset="0"/>
                <a:cs typeface="Montserrat" charset="0"/>
              </a:rPr>
              <a:t>Kling</a:t>
            </a:r>
          </a:p>
          <a:p>
            <a:pPr marL="0" marR="0" lvl="0" indent="0" algn="r" defTabSz="9144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Bold"/>
                <a:ea typeface="Montserrat" charset="0"/>
                <a:cs typeface="Montserrat" charset="0"/>
              </a:rPr>
              <a:t>大地之母信仰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Bold"/>
              <a:ea typeface="Montserrat" charset="0"/>
              <a:cs typeface="Montserrat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3EF677-C77E-4927-B49B-10796A9CD792}"/>
              </a:ext>
            </a:extLst>
          </p:cNvPr>
          <p:cNvSpPr txBox="1"/>
          <p:nvPr/>
        </p:nvSpPr>
        <p:spPr>
          <a:xfrm>
            <a:off x="6207899" y="3618839"/>
            <a:ext cx="5984101" cy="3274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rPr>
              <a:t>成年總是帶著一些苦痛與瘡傷，才能讓自己更進入到整個社會階層的裡面，然後重新體會與學習成為魔神族的一份子。靈修士一位又一位的種，不少的男子將身體種進木頭的那一刻，發出了堅毅：「恩啊」的感謝之語，然後讓自身的血水，與樹木的靈融合在一塊，每個人都是整個群體裡不可或缺的存在。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5F8E108-7DD0-4BE1-BEBE-30B8519D5D81}"/>
              </a:ext>
            </a:extLst>
          </p:cNvPr>
          <p:cNvSpPr/>
          <p:nvPr/>
        </p:nvSpPr>
        <p:spPr>
          <a:xfrm>
            <a:off x="631480" y="4054128"/>
            <a:ext cx="1671443" cy="1671443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EBE0E7D-FE1F-417B-A310-CECD10CDEE39}"/>
              </a:ext>
            </a:extLst>
          </p:cNvPr>
          <p:cNvSpPr/>
          <p:nvPr/>
        </p:nvSpPr>
        <p:spPr>
          <a:xfrm>
            <a:off x="4390791" y="4010895"/>
            <a:ext cx="1671443" cy="1671443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04C545-E5F1-4D5C-8C8E-A4A55FE94EEB}"/>
              </a:ext>
            </a:extLst>
          </p:cNvPr>
          <p:cNvSpPr/>
          <p:nvPr/>
        </p:nvSpPr>
        <p:spPr>
          <a:xfrm>
            <a:off x="2478368" y="4054128"/>
            <a:ext cx="1671443" cy="1671443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BA4AEFA-9F78-4BCE-8038-6E50A6E0D243}"/>
              </a:ext>
            </a:extLst>
          </p:cNvPr>
          <p:cNvSpPr/>
          <p:nvPr/>
        </p:nvSpPr>
        <p:spPr>
          <a:xfrm>
            <a:off x="6660693" y="842205"/>
            <a:ext cx="1537851" cy="1537851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99D3EF7-A858-4569-BAC5-2AB3ADA45D4A}"/>
              </a:ext>
            </a:extLst>
          </p:cNvPr>
          <p:cNvSpPr/>
          <p:nvPr/>
        </p:nvSpPr>
        <p:spPr>
          <a:xfrm>
            <a:off x="9287689" y="842205"/>
            <a:ext cx="1537851" cy="1537851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1579B1-82F0-4FBC-BC24-0DDCF3687058}"/>
              </a:ext>
            </a:extLst>
          </p:cNvPr>
          <p:cNvSpPr txBox="1"/>
          <p:nvPr/>
        </p:nvSpPr>
        <p:spPr>
          <a:xfrm>
            <a:off x="831514" y="4689796"/>
            <a:ext cx="127137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Montserrat Black" charset="0"/>
                <a:cs typeface="Montserrat Black" charset="0"/>
              </a:rPr>
              <a:t>聖燈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"/>
              <a:ea typeface="Montserrat Black" charset="0"/>
              <a:cs typeface="Montserrat Black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CFA546-2FDC-4036-ADA3-D055A5A39C02}"/>
              </a:ext>
            </a:extLst>
          </p:cNvPr>
          <p:cNvSpPr txBox="1"/>
          <p:nvPr/>
        </p:nvSpPr>
        <p:spPr>
          <a:xfrm>
            <a:off x="2665858" y="4689794"/>
            <a:ext cx="127137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Montserrat Black" charset="0"/>
                <a:cs typeface="Montserrat Black" charset="0"/>
              </a:rPr>
              <a:t>傳薪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"/>
              <a:ea typeface="Montserrat Black" charset="0"/>
              <a:cs typeface="Montserrat Black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3CF053-03AB-4F9D-9D7D-1D33AE4F0F88}"/>
              </a:ext>
            </a:extLst>
          </p:cNvPr>
          <p:cNvSpPr txBox="1"/>
          <p:nvPr/>
        </p:nvSpPr>
        <p:spPr>
          <a:xfrm>
            <a:off x="4590825" y="4646561"/>
            <a:ext cx="127137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Montserrat Black" charset="0"/>
                <a:cs typeface="Montserrat Black" charset="0"/>
              </a:rPr>
              <a:t>晨巡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"/>
              <a:ea typeface="Montserrat Black" charset="0"/>
              <a:cs typeface="Montserrat Black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D4BA98-D7E4-43FC-BA28-EB8750F54094}"/>
              </a:ext>
            </a:extLst>
          </p:cNvPr>
          <p:cNvSpPr txBox="1"/>
          <p:nvPr/>
        </p:nvSpPr>
        <p:spPr>
          <a:xfrm>
            <a:off x="6844739" y="1473861"/>
            <a:ext cx="116975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Montserrat Black" charset="0"/>
                <a:cs typeface="Montserrat Black" charset="0"/>
              </a:rPr>
              <a:t>祝研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"/>
              <a:ea typeface="Montserrat Black" charset="0"/>
              <a:cs typeface="Montserrat Black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C083D9-F6AB-4590-8F2A-F1FBC78E0C75}"/>
              </a:ext>
            </a:extLst>
          </p:cNvPr>
          <p:cNvSpPr txBox="1"/>
          <p:nvPr/>
        </p:nvSpPr>
        <p:spPr>
          <a:xfrm>
            <a:off x="9431300" y="1411077"/>
            <a:ext cx="116975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Montserrat Black" charset="0"/>
                <a:cs typeface="Montserrat Black" charset="0"/>
              </a:rPr>
              <a:t>經月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"/>
              <a:ea typeface="Montserrat Black" charset="0"/>
              <a:cs typeface="Montserrat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68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060A47-00DA-40DB-9184-E765252858BA}"/>
              </a:ext>
            </a:extLst>
          </p:cNvPr>
          <p:cNvSpPr/>
          <p:nvPr/>
        </p:nvSpPr>
        <p:spPr>
          <a:xfrm>
            <a:off x="486224" y="3464197"/>
            <a:ext cx="5655733" cy="34290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B9CFC5-EC68-4D2F-8D90-C50021F44E3F}"/>
              </a:ext>
            </a:extLst>
          </p:cNvPr>
          <p:cNvSpPr/>
          <p:nvPr/>
        </p:nvSpPr>
        <p:spPr>
          <a:xfrm>
            <a:off x="6111059" y="0"/>
            <a:ext cx="5640674" cy="34290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23CA19-9FB8-43BE-891A-0F0D55106507}"/>
              </a:ext>
            </a:extLst>
          </p:cNvPr>
          <p:cNvSpPr txBox="1"/>
          <p:nvPr/>
        </p:nvSpPr>
        <p:spPr>
          <a:xfrm>
            <a:off x="1683142" y="1267390"/>
            <a:ext cx="3314881" cy="1217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TW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Milushi</a:t>
            </a:r>
            <a:r>
              <a:rPr kumimoji="0" lang="en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r" defTabSz="9144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Bold"/>
                <a:ea typeface="Montserrat" charset="0"/>
                <a:cs typeface="Montserrat" charset="0"/>
              </a:rPr>
              <a:t>河天信仰</a:t>
            </a:r>
            <a:endParaRPr kumimoji="0" lang="en-US" sz="3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Bold"/>
              <a:ea typeface="Montserrat" charset="0"/>
              <a:cs typeface="Montserrat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3EF677-C77E-4927-B49B-10796A9CD792}"/>
              </a:ext>
            </a:extLst>
          </p:cNvPr>
          <p:cNvSpPr txBox="1"/>
          <p:nvPr/>
        </p:nvSpPr>
        <p:spPr>
          <a:xfrm>
            <a:off x="6207899" y="3618839"/>
            <a:ext cx="5984101" cy="2812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rPr>
              <a:t>：「仙氛，對我們來說就像是一種得以回家的感覺，也許你們信仰跟我們的未必相同，但是在遺落大陸裡面有一個共感是不會改變的，就是我們都期待，可以回到自己成長的鄉，找回自己生命當中那些最初的種種，不在乎什麼有沒有感應到神，只要你覺得祂在，祂便是在了。」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5F8E108-7DD0-4BE1-BEBE-30B8519D5D81}"/>
              </a:ext>
            </a:extLst>
          </p:cNvPr>
          <p:cNvSpPr/>
          <p:nvPr/>
        </p:nvSpPr>
        <p:spPr>
          <a:xfrm>
            <a:off x="631480" y="4054128"/>
            <a:ext cx="1671443" cy="1671443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EBE0E7D-FE1F-417B-A310-CECD10CDEE39}"/>
              </a:ext>
            </a:extLst>
          </p:cNvPr>
          <p:cNvSpPr/>
          <p:nvPr/>
        </p:nvSpPr>
        <p:spPr>
          <a:xfrm>
            <a:off x="4390791" y="4010895"/>
            <a:ext cx="1671443" cy="1671443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04C545-E5F1-4D5C-8C8E-A4A55FE94EEB}"/>
              </a:ext>
            </a:extLst>
          </p:cNvPr>
          <p:cNvSpPr/>
          <p:nvPr/>
        </p:nvSpPr>
        <p:spPr>
          <a:xfrm>
            <a:off x="2478368" y="4054128"/>
            <a:ext cx="1671443" cy="1671443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BA4AEFA-9F78-4BCE-8038-6E50A6E0D243}"/>
              </a:ext>
            </a:extLst>
          </p:cNvPr>
          <p:cNvSpPr/>
          <p:nvPr/>
        </p:nvSpPr>
        <p:spPr>
          <a:xfrm>
            <a:off x="6660693" y="842205"/>
            <a:ext cx="1537851" cy="1537851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99D3EF7-A858-4569-BAC5-2AB3ADA45D4A}"/>
              </a:ext>
            </a:extLst>
          </p:cNvPr>
          <p:cNvSpPr/>
          <p:nvPr/>
        </p:nvSpPr>
        <p:spPr>
          <a:xfrm>
            <a:off x="9287689" y="842205"/>
            <a:ext cx="1537851" cy="1537851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1579B1-82F0-4FBC-BC24-0DDCF3687058}"/>
              </a:ext>
            </a:extLst>
          </p:cNvPr>
          <p:cNvSpPr txBox="1"/>
          <p:nvPr/>
        </p:nvSpPr>
        <p:spPr>
          <a:xfrm>
            <a:off x="831514" y="4689796"/>
            <a:ext cx="127137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Montserrat Black" charset="0"/>
                <a:cs typeface="Montserrat Black" charset="0"/>
              </a:rPr>
              <a:t>源火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"/>
              <a:ea typeface="Montserrat Black" charset="0"/>
              <a:cs typeface="Montserrat Black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CFA546-2FDC-4036-ADA3-D055A5A39C02}"/>
              </a:ext>
            </a:extLst>
          </p:cNvPr>
          <p:cNvSpPr txBox="1"/>
          <p:nvPr/>
        </p:nvSpPr>
        <p:spPr>
          <a:xfrm>
            <a:off x="2665858" y="4689794"/>
            <a:ext cx="127137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Montserrat Black" charset="0"/>
                <a:cs typeface="Montserrat Black" charset="0"/>
              </a:rPr>
              <a:t>凝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"/>
              <a:ea typeface="Montserrat Black" charset="0"/>
              <a:cs typeface="Montserrat Black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3CF053-03AB-4F9D-9D7D-1D33AE4F0F88}"/>
              </a:ext>
            </a:extLst>
          </p:cNvPr>
          <p:cNvSpPr txBox="1"/>
          <p:nvPr/>
        </p:nvSpPr>
        <p:spPr>
          <a:xfrm>
            <a:off x="4590825" y="4646561"/>
            <a:ext cx="127137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Montserrat Black" charset="0"/>
                <a:cs typeface="Montserrat Black" charset="0"/>
              </a:rPr>
              <a:t>仙氛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"/>
              <a:ea typeface="Montserrat Black" charset="0"/>
              <a:cs typeface="Montserrat Black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D4BA98-D7E4-43FC-BA28-EB8750F54094}"/>
              </a:ext>
            </a:extLst>
          </p:cNvPr>
          <p:cNvSpPr txBox="1"/>
          <p:nvPr/>
        </p:nvSpPr>
        <p:spPr>
          <a:xfrm>
            <a:off x="6844739" y="1473861"/>
            <a:ext cx="116975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Montserrat Black" charset="0"/>
                <a:cs typeface="Montserrat Black" charset="0"/>
              </a:rPr>
              <a:t>淨洗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"/>
              <a:ea typeface="Montserrat Black" charset="0"/>
              <a:cs typeface="Montserrat Black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FC083D9-F6AB-4590-8F2A-F1FBC78E0C75}"/>
              </a:ext>
            </a:extLst>
          </p:cNvPr>
          <p:cNvSpPr txBox="1"/>
          <p:nvPr/>
        </p:nvSpPr>
        <p:spPr>
          <a:xfrm>
            <a:off x="9431300" y="1411077"/>
            <a:ext cx="116975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"/>
                <a:ea typeface="Montserrat Black" charset="0"/>
                <a:cs typeface="Montserrat Black" charset="0"/>
              </a:rPr>
              <a:t>薩拉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"/>
              <a:ea typeface="Montserrat Black" charset="0"/>
              <a:cs typeface="Montserrat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81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6A3A9CD-6F86-43A5-A65D-B3AE0DE0A960}"/>
              </a:ext>
            </a:extLst>
          </p:cNvPr>
          <p:cNvSpPr/>
          <p:nvPr/>
        </p:nvSpPr>
        <p:spPr>
          <a:xfrm>
            <a:off x="3215244" y="0"/>
            <a:ext cx="8995770" cy="6857999"/>
          </a:xfrm>
          <a:prstGeom prst="rect">
            <a:avLst/>
          </a:prstGeom>
          <a:solidFill>
            <a:schemeClr val="accent3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C34B498-22DC-4608-AC7A-A783FEBCBB6D}"/>
              </a:ext>
            </a:extLst>
          </p:cNvPr>
          <p:cNvCxnSpPr>
            <a:cxnSpLocks/>
          </p:cNvCxnSpPr>
          <p:nvPr/>
        </p:nvCxnSpPr>
        <p:spPr>
          <a:xfrm>
            <a:off x="4844571" y="2133688"/>
            <a:ext cx="0" cy="460120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F3EDA7E1-6200-42B0-A5B7-60D7415D247A}"/>
              </a:ext>
            </a:extLst>
          </p:cNvPr>
          <p:cNvSpPr/>
          <p:nvPr/>
        </p:nvSpPr>
        <p:spPr>
          <a:xfrm>
            <a:off x="3978850" y="1756420"/>
            <a:ext cx="1810890" cy="430083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79F40E-0E13-4F71-9ABB-3CC62AB9BC72}"/>
              </a:ext>
            </a:extLst>
          </p:cNvPr>
          <p:cNvSpPr txBox="1"/>
          <p:nvPr/>
        </p:nvSpPr>
        <p:spPr>
          <a:xfrm>
            <a:off x="4242946" y="1804067"/>
            <a:ext cx="1282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3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 Light" charset="0"/>
                <a:cs typeface="Montserrat Light" charset="0"/>
              </a:rPr>
              <a:t>時間軸</a:t>
            </a:r>
            <a:endParaRPr kumimoji="0" lang="en-US" sz="2000" b="1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3105BD3-5A23-477A-A7D0-CEC10BD8A92F}"/>
              </a:ext>
            </a:extLst>
          </p:cNvPr>
          <p:cNvCxnSpPr/>
          <p:nvPr/>
        </p:nvCxnSpPr>
        <p:spPr>
          <a:xfrm>
            <a:off x="4825549" y="2549492"/>
            <a:ext cx="94773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1855172-220C-4B11-9BE6-6432A1F89DA0}"/>
              </a:ext>
            </a:extLst>
          </p:cNvPr>
          <p:cNvSpPr txBox="1"/>
          <p:nvPr/>
        </p:nvSpPr>
        <p:spPr>
          <a:xfrm>
            <a:off x="205979" y="2648633"/>
            <a:ext cx="3009265" cy="259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ontserrat Light" charset="0"/>
              </a:rPr>
              <a:t>一個注重群體的世界，居然演化成為人吃人的惡夢，是信仰本身出了問題，還是有誰在操弄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ontserrat Light" charset="0"/>
              </a:rPr>
              <a:t>？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31DCE2-6E0D-48BB-B593-807F10915857}"/>
              </a:ext>
            </a:extLst>
          </p:cNvPr>
          <p:cNvSpPr txBox="1"/>
          <p:nvPr/>
        </p:nvSpPr>
        <p:spPr>
          <a:xfrm>
            <a:off x="6096001" y="2364826"/>
            <a:ext cx="386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462</a:t>
            </a:r>
            <a:r>
              <a:rPr kumimoji="0" lang="zh-TW" alt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年 祭司卡盺上任。</a:t>
            </a:r>
            <a:endParaRPr kumimoji="0" lang="en-US" sz="1800" b="1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BE696C-EEA7-4349-87F7-DB4158D9DCE1}"/>
              </a:ext>
            </a:extLst>
          </p:cNvPr>
          <p:cNvSpPr txBox="1"/>
          <p:nvPr/>
        </p:nvSpPr>
        <p:spPr>
          <a:xfrm>
            <a:off x="3610958" y="334503"/>
            <a:ext cx="4267200" cy="1217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50" charset="0"/>
                <a:ea typeface="Montserrat" charset="0"/>
                <a:cs typeface="Montserrat" charset="0"/>
              </a:rPr>
              <a:t>Kling</a:t>
            </a:r>
            <a:r>
              <a:rPr kumimoji="0" lang="zh-TW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50" charset="0"/>
                <a:ea typeface="Montserrat" charset="0"/>
                <a:cs typeface="Montserrat" charset="0"/>
              </a:rPr>
              <a:t> </a:t>
            </a:r>
            <a:r>
              <a:rPr kumimoji="0" lang="en-US" altLang="zh-TW" sz="3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50" charset="0"/>
                <a:ea typeface="Montserrat" charset="0"/>
                <a:cs typeface="Montserrat" charset="0"/>
              </a:rPr>
              <a:t>Azure</a:t>
            </a:r>
            <a:r>
              <a:rPr kumimoji="0" lang="zh-TW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50" charset="0"/>
                <a:ea typeface="Montserrat" charset="0"/>
                <a:cs typeface="Montserrat" charset="0"/>
              </a:rPr>
              <a:t>事件簡史</a:t>
            </a:r>
            <a:endParaRPr kumimoji="0" lang="en-US" sz="3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50" charset="0"/>
              <a:ea typeface="Montserrat" charset="0"/>
              <a:cs typeface="Montserrat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old"/>
                <a:ea typeface="Montserrat" charset="0"/>
                <a:cs typeface="Montserrat" charset="0"/>
              </a:rPr>
              <a:t>Twine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old"/>
                <a:ea typeface="Montserrat" charset="0"/>
                <a:cs typeface="Montserrat" charset="0"/>
              </a:rPr>
              <a:t>故事背景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old"/>
              <a:ea typeface="Montserrat" charset="0"/>
              <a:cs typeface="Montserrat" charset="0"/>
            </a:endParaRPr>
          </a:p>
        </p:txBody>
      </p:sp>
      <p:cxnSp>
        <p:nvCxnSpPr>
          <p:cNvPr id="12" name="Straight Arrow Connector 50">
            <a:extLst>
              <a:ext uri="{FF2B5EF4-FFF2-40B4-BE49-F238E27FC236}">
                <a16:creationId xmlns:a16="http://schemas.microsoft.com/office/drawing/2014/main" id="{6527DB02-66F8-CD43-BCDC-ECB1D8D17384}"/>
              </a:ext>
            </a:extLst>
          </p:cNvPr>
          <p:cNvCxnSpPr/>
          <p:nvPr/>
        </p:nvCxnSpPr>
        <p:spPr>
          <a:xfrm>
            <a:off x="4842002" y="5599898"/>
            <a:ext cx="94773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2">
            <a:extLst>
              <a:ext uri="{FF2B5EF4-FFF2-40B4-BE49-F238E27FC236}">
                <a16:creationId xmlns:a16="http://schemas.microsoft.com/office/drawing/2014/main" id="{619B4AC3-EFE9-0843-8F22-E1D10C9C1042}"/>
              </a:ext>
            </a:extLst>
          </p:cNvPr>
          <p:cNvSpPr txBox="1"/>
          <p:nvPr/>
        </p:nvSpPr>
        <p:spPr>
          <a:xfrm>
            <a:off x="6096002" y="5276733"/>
            <a:ext cx="6248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466</a:t>
            </a:r>
            <a:r>
              <a:rPr kumimoji="0" lang="zh-TW" alt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年 </a:t>
            </a:r>
            <a:r>
              <a:rPr kumimoji="0" lang="en-US" altLang="zh-TW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11</a:t>
            </a:r>
            <a:r>
              <a:rPr kumimoji="0" lang="zh-TW" alt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月 魔神族森林傳出出現了不正常的魔族行動，顯示惡魔有甦醒的跡象</a:t>
            </a:r>
          </a:p>
        </p:txBody>
      </p:sp>
      <p:cxnSp>
        <p:nvCxnSpPr>
          <p:cNvPr id="16" name="Straight Arrow Connector 50">
            <a:extLst>
              <a:ext uri="{FF2B5EF4-FFF2-40B4-BE49-F238E27FC236}">
                <a16:creationId xmlns:a16="http://schemas.microsoft.com/office/drawing/2014/main" id="{7DC8A698-22D9-8940-8F87-A14D0CD5988E}"/>
              </a:ext>
            </a:extLst>
          </p:cNvPr>
          <p:cNvCxnSpPr/>
          <p:nvPr/>
        </p:nvCxnSpPr>
        <p:spPr>
          <a:xfrm>
            <a:off x="4842002" y="3207907"/>
            <a:ext cx="94773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2">
            <a:extLst>
              <a:ext uri="{FF2B5EF4-FFF2-40B4-BE49-F238E27FC236}">
                <a16:creationId xmlns:a16="http://schemas.microsoft.com/office/drawing/2014/main" id="{14343D9E-F8D1-6949-AF3E-B2C1B55DEA52}"/>
              </a:ext>
            </a:extLst>
          </p:cNvPr>
          <p:cNvSpPr txBox="1"/>
          <p:nvPr/>
        </p:nvSpPr>
        <p:spPr>
          <a:xfrm>
            <a:off x="6095999" y="2913561"/>
            <a:ext cx="5943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463</a:t>
            </a:r>
            <a:r>
              <a:rPr kumimoji="0" lang="zh-TW" alt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年</a:t>
            </a:r>
            <a:r>
              <a:rPr kumimoji="0" lang="en-US" altLang="zh-TW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8</a:t>
            </a:r>
            <a:r>
              <a:rPr kumimoji="0" lang="zh-TW" alt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月 </a:t>
            </a:r>
            <a:r>
              <a:rPr kumimoji="0" lang="en-US" altLang="zh-TW" sz="1800" b="1" i="0" u="none" strike="noStrike" kern="1200" cap="none" spc="3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JurgenXI</a:t>
            </a:r>
            <a:r>
              <a:rPr kumimoji="0" lang="zh-TW" alt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擴大徵兵制，並增加魔法相關職業的數量</a:t>
            </a:r>
          </a:p>
        </p:txBody>
      </p:sp>
      <p:cxnSp>
        <p:nvCxnSpPr>
          <p:cNvPr id="18" name="Straight Arrow Connector 50">
            <a:extLst>
              <a:ext uri="{FF2B5EF4-FFF2-40B4-BE49-F238E27FC236}">
                <a16:creationId xmlns:a16="http://schemas.microsoft.com/office/drawing/2014/main" id="{346EEF84-7FBF-1749-9AE2-0267D7BADF9E}"/>
              </a:ext>
            </a:extLst>
          </p:cNvPr>
          <p:cNvCxnSpPr/>
          <p:nvPr/>
        </p:nvCxnSpPr>
        <p:spPr>
          <a:xfrm>
            <a:off x="4842002" y="3812959"/>
            <a:ext cx="94773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2">
            <a:extLst>
              <a:ext uri="{FF2B5EF4-FFF2-40B4-BE49-F238E27FC236}">
                <a16:creationId xmlns:a16="http://schemas.microsoft.com/office/drawing/2014/main" id="{F5121E14-641A-434F-A20F-5D746A2E38AC}"/>
              </a:ext>
            </a:extLst>
          </p:cNvPr>
          <p:cNvSpPr txBox="1"/>
          <p:nvPr/>
        </p:nvSpPr>
        <p:spPr>
          <a:xfrm>
            <a:off x="6096001" y="3510599"/>
            <a:ext cx="6115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464</a:t>
            </a:r>
            <a:r>
              <a:rPr kumimoji="0" lang="zh-TW" alt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年 </a:t>
            </a:r>
            <a:r>
              <a:rPr kumimoji="0" lang="en-US" altLang="zh-TW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5</a:t>
            </a:r>
            <a:r>
              <a:rPr kumimoji="0" lang="zh-TW" alt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月 魔神大陸出現前所未有的暴雨，許多居民紛紛受害</a:t>
            </a:r>
          </a:p>
        </p:txBody>
      </p:sp>
      <p:cxnSp>
        <p:nvCxnSpPr>
          <p:cNvPr id="20" name="Straight Arrow Connector 50">
            <a:extLst>
              <a:ext uri="{FF2B5EF4-FFF2-40B4-BE49-F238E27FC236}">
                <a16:creationId xmlns:a16="http://schemas.microsoft.com/office/drawing/2014/main" id="{F5B5F4BA-8283-2A4A-8238-AB6BCE87AFD8}"/>
              </a:ext>
            </a:extLst>
          </p:cNvPr>
          <p:cNvCxnSpPr/>
          <p:nvPr/>
        </p:nvCxnSpPr>
        <p:spPr>
          <a:xfrm>
            <a:off x="4844571" y="4295020"/>
            <a:ext cx="94773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2">
            <a:extLst>
              <a:ext uri="{FF2B5EF4-FFF2-40B4-BE49-F238E27FC236}">
                <a16:creationId xmlns:a16="http://schemas.microsoft.com/office/drawing/2014/main" id="{173E4894-E86D-9C4C-9F2C-6963DFB8C3D2}"/>
              </a:ext>
            </a:extLst>
          </p:cNvPr>
          <p:cNvSpPr txBox="1"/>
          <p:nvPr/>
        </p:nvSpPr>
        <p:spPr>
          <a:xfrm>
            <a:off x="6096001" y="4171909"/>
            <a:ext cx="563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464</a:t>
            </a:r>
            <a:r>
              <a:rPr kumimoji="0" lang="zh-TW" alt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年 </a:t>
            </a:r>
            <a:r>
              <a:rPr kumimoji="0" lang="en-US" altLang="zh-TW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8</a:t>
            </a:r>
            <a:r>
              <a:rPr kumimoji="0" lang="zh-TW" alt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月 神靈合體的儀式出現於極少數部落</a:t>
            </a:r>
          </a:p>
        </p:txBody>
      </p:sp>
      <p:cxnSp>
        <p:nvCxnSpPr>
          <p:cNvPr id="22" name="Straight Arrow Connector 50">
            <a:extLst>
              <a:ext uri="{FF2B5EF4-FFF2-40B4-BE49-F238E27FC236}">
                <a16:creationId xmlns:a16="http://schemas.microsoft.com/office/drawing/2014/main" id="{A3C4068B-C607-174C-939A-26887A0D9AE0}"/>
              </a:ext>
            </a:extLst>
          </p:cNvPr>
          <p:cNvCxnSpPr/>
          <p:nvPr/>
        </p:nvCxnSpPr>
        <p:spPr>
          <a:xfrm>
            <a:off x="4842002" y="4932373"/>
            <a:ext cx="94773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2">
            <a:extLst>
              <a:ext uri="{FF2B5EF4-FFF2-40B4-BE49-F238E27FC236}">
                <a16:creationId xmlns:a16="http://schemas.microsoft.com/office/drawing/2014/main" id="{639F1ADF-B537-4949-8B1E-E2135B239C7D}"/>
              </a:ext>
            </a:extLst>
          </p:cNvPr>
          <p:cNvSpPr txBox="1"/>
          <p:nvPr/>
        </p:nvSpPr>
        <p:spPr>
          <a:xfrm>
            <a:off x="6096001" y="4615423"/>
            <a:ext cx="609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464</a:t>
            </a:r>
            <a:r>
              <a:rPr kumimoji="0" lang="zh-TW" alt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年 </a:t>
            </a:r>
            <a:r>
              <a:rPr kumimoji="0" lang="en-US" altLang="zh-TW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9</a:t>
            </a:r>
            <a:r>
              <a:rPr kumimoji="0" lang="zh-TW" alt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月底 神靈合體的儀式，開始出現人吃人的現象</a:t>
            </a:r>
          </a:p>
        </p:txBody>
      </p:sp>
      <p:cxnSp>
        <p:nvCxnSpPr>
          <p:cNvPr id="24" name="Straight Arrow Connector 50">
            <a:extLst>
              <a:ext uri="{FF2B5EF4-FFF2-40B4-BE49-F238E27FC236}">
                <a16:creationId xmlns:a16="http://schemas.microsoft.com/office/drawing/2014/main" id="{4A6D0C8B-D095-1648-90FE-1A51F2F460DA}"/>
              </a:ext>
            </a:extLst>
          </p:cNvPr>
          <p:cNvCxnSpPr/>
          <p:nvPr/>
        </p:nvCxnSpPr>
        <p:spPr>
          <a:xfrm>
            <a:off x="4825549" y="6366375"/>
            <a:ext cx="94773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2">
            <a:extLst>
              <a:ext uri="{FF2B5EF4-FFF2-40B4-BE49-F238E27FC236}">
                <a16:creationId xmlns:a16="http://schemas.microsoft.com/office/drawing/2014/main" id="{A650B211-89FD-2A49-92B8-A23CDD7E8869}"/>
              </a:ext>
            </a:extLst>
          </p:cNvPr>
          <p:cNvSpPr txBox="1"/>
          <p:nvPr/>
        </p:nvSpPr>
        <p:spPr>
          <a:xfrm>
            <a:off x="6095999" y="6025708"/>
            <a:ext cx="6248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468</a:t>
            </a:r>
            <a:r>
              <a:rPr kumimoji="0" lang="zh-TW" alt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年</a:t>
            </a:r>
            <a:r>
              <a:rPr kumimoji="0" lang="en-US" altLang="zh-TW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1</a:t>
            </a:r>
            <a:r>
              <a:rPr kumimoji="0" lang="zh-TW" alt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月卡盺走到祭壇上，將魔法的力量封印於自己的心臟內部，當場死亡，</a:t>
            </a:r>
            <a:r>
              <a:rPr kumimoji="0" lang="en-US" altLang="zh-TW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Kling Azure</a:t>
            </a:r>
            <a:r>
              <a:rPr kumimoji="0" lang="zh-TW" alt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宣告結束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zh-TW" alt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</a:br>
            <a:endParaRPr kumimoji="0" lang="en-US" sz="1800" b="1" i="0" u="none" strike="noStrike" kern="1200" cap="none" spc="30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charset="0"/>
              <a:ea typeface="Montserrat Light" charset="0"/>
              <a:cs typeface="Montserrat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30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>
            <a:extLst>
              <a:ext uri="{FF2B5EF4-FFF2-40B4-BE49-F238E27FC236}">
                <a16:creationId xmlns:a16="http://schemas.microsoft.com/office/drawing/2014/main" id="{7C9A7C69-4527-FA48-B64E-060110DBFCAD}"/>
              </a:ext>
            </a:extLst>
          </p:cNvPr>
          <p:cNvSpPr/>
          <p:nvPr/>
        </p:nvSpPr>
        <p:spPr>
          <a:xfrm>
            <a:off x="6548971" y="1694655"/>
            <a:ext cx="3492494" cy="608693"/>
          </a:xfrm>
          <a:prstGeom prst="rect">
            <a:avLst/>
          </a:prstGeom>
          <a:solidFill>
            <a:schemeClr val="tx1">
              <a:lumMod val="95000"/>
              <a:lumOff val="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C1F2F4-BE1E-4A02-848F-38BB913C47B5}"/>
              </a:ext>
            </a:extLst>
          </p:cNvPr>
          <p:cNvGrpSpPr/>
          <p:nvPr/>
        </p:nvGrpSpPr>
        <p:grpSpPr>
          <a:xfrm>
            <a:off x="6548971" y="1694656"/>
            <a:ext cx="5050362" cy="4158544"/>
            <a:chOff x="6774542" y="887412"/>
            <a:chExt cx="4764310" cy="346868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17B97F-46AD-4228-9C26-3BAE9C59F5A6}"/>
                </a:ext>
              </a:extLst>
            </p:cNvPr>
            <p:cNvSpPr txBox="1"/>
            <p:nvPr/>
          </p:nvSpPr>
          <p:spPr>
            <a:xfrm>
              <a:off x="6774542" y="887412"/>
              <a:ext cx="3712627" cy="1217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8FAFC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Montserrat" charset="0"/>
                </a:rPr>
                <a:t>真相</a:t>
              </a:r>
              <a:endPara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F8FAFC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ontserrat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4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Montserrat" charset="0"/>
                </a:rPr>
                <a:t>永遠不只有一個</a:t>
              </a:r>
              <a:endPara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ontserrat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26FE25-C048-483C-81C4-A688F2626866}"/>
                </a:ext>
              </a:extLst>
            </p:cNvPr>
            <p:cNvSpPr txBox="1"/>
            <p:nvPr/>
          </p:nvSpPr>
          <p:spPr>
            <a:xfrm>
              <a:off x="6774544" y="2165221"/>
              <a:ext cx="4662710" cy="1652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我們永遠只能同時看到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A4655">
                      <a:lumMod val="75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一種觀點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。有些是因為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A4655">
                      <a:lumMod val="75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命運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，有些是因為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A4655">
                      <a:lumMod val="75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自己的立場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，沒有對與錯，但不同的選擇讓你看到與體驗到了不同的世界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。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ED6298B-C12F-4F40-888F-20A48589AE59}"/>
                </a:ext>
              </a:extLst>
            </p:cNvPr>
            <p:cNvCxnSpPr>
              <a:cxnSpLocks/>
            </p:cNvCxnSpPr>
            <p:nvPr/>
          </p:nvCxnSpPr>
          <p:spPr>
            <a:xfrm>
              <a:off x="6876142" y="4356100"/>
              <a:ext cx="466271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D196C343-9331-414A-A5D6-84D9484DCE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91" r="36717"/>
          <a:stretch/>
        </p:blipFill>
        <p:spPr>
          <a:xfrm>
            <a:off x="760186" y="1746261"/>
            <a:ext cx="5205187" cy="511173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2D76972-D9AA-C949-B14A-0A178DCF9F17}"/>
              </a:ext>
            </a:extLst>
          </p:cNvPr>
          <p:cNvSpPr txBox="1"/>
          <p:nvPr/>
        </p:nvSpPr>
        <p:spPr>
          <a:xfrm>
            <a:off x="760186" y="541867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關於多線（一）：</a:t>
            </a:r>
          </a:p>
        </p:txBody>
      </p:sp>
    </p:spTree>
    <p:extLst>
      <p:ext uri="{BB962C8B-B14F-4D97-AF65-F5344CB8AC3E}">
        <p14:creationId xmlns:p14="http://schemas.microsoft.com/office/powerpoint/2010/main" val="221625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1FBC6CB-8A87-42A9-ABBA-2241828EBE21}"/>
              </a:ext>
            </a:extLst>
          </p:cNvPr>
          <p:cNvSpPr/>
          <p:nvPr/>
        </p:nvSpPr>
        <p:spPr>
          <a:xfrm>
            <a:off x="755917" y="0"/>
            <a:ext cx="10671628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483E4CA-6F90-4849-B68A-EC0AAC66FE29}"/>
              </a:ext>
            </a:extLst>
          </p:cNvPr>
          <p:cNvSpPr/>
          <p:nvPr/>
        </p:nvSpPr>
        <p:spPr>
          <a:xfrm>
            <a:off x="1683259" y="4002448"/>
            <a:ext cx="2830045" cy="1993752"/>
          </a:xfrm>
          <a:prstGeom prst="rect">
            <a:avLst/>
          </a:prstGeom>
          <a:solidFill>
            <a:schemeClr val="bg1"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AF768D2-3E23-4BF1-8E55-7E04D9678C57}"/>
              </a:ext>
            </a:extLst>
          </p:cNvPr>
          <p:cNvSpPr/>
          <p:nvPr/>
        </p:nvSpPr>
        <p:spPr>
          <a:xfrm>
            <a:off x="4680977" y="4002448"/>
            <a:ext cx="2830045" cy="1993752"/>
          </a:xfrm>
          <a:prstGeom prst="rect">
            <a:avLst/>
          </a:prstGeom>
          <a:solidFill>
            <a:schemeClr val="bg1"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13CAA26-CDC7-4F5E-8E27-1B9289A94EA3}"/>
              </a:ext>
            </a:extLst>
          </p:cNvPr>
          <p:cNvSpPr txBox="1"/>
          <p:nvPr/>
        </p:nvSpPr>
        <p:spPr>
          <a:xfrm>
            <a:off x="5429663" y="4731153"/>
            <a:ext cx="1332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old"/>
                <a:ea typeface="Montserrat" charset="0"/>
                <a:cs typeface="Montserrat" charset="0"/>
              </a:rPr>
              <a:t>結局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Bold"/>
              <a:ea typeface="Montserrat" charset="0"/>
              <a:cs typeface="Montserrat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3FE543-9657-4703-AF50-C3220A80CC0C}"/>
              </a:ext>
            </a:extLst>
          </p:cNvPr>
          <p:cNvSpPr/>
          <p:nvPr/>
        </p:nvSpPr>
        <p:spPr>
          <a:xfrm>
            <a:off x="7674823" y="4002448"/>
            <a:ext cx="2830045" cy="1993752"/>
          </a:xfrm>
          <a:prstGeom prst="rect">
            <a:avLst/>
          </a:prstGeom>
          <a:solidFill>
            <a:schemeClr val="bg1"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121E6EE-11BC-45EF-8558-BB4F584BDDD1}"/>
              </a:ext>
            </a:extLst>
          </p:cNvPr>
          <p:cNvSpPr/>
          <p:nvPr/>
        </p:nvSpPr>
        <p:spPr>
          <a:xfrm>
            <a:off x="1711029" y="1872464"/>
            <a:ext cx="2830045" cy="1993752"/>
          </a:xfrm>
          <a:prstGeom prst="rect">
            <a:avLst/>
          </a:prstGeom>
          <a:solidFill>
            <a:schemeClr val="bg1"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20D8561-2539-4023-9379-2F32598264F2}"/>
              </a:ext>
            </a:extLst>
          </p:cNvPr>
          <p:cNvGrpSpPr/>
          <p:nvPr/>
        </p:nvGrpSpPr>
        <p:grpSpPr>
          <a:xfrm>
            <a:off x="2341370" y="2587602"/>
            <a:ext cx="1668012" cy="863856"/>
            <a:chOff x="5376637" y="4007703"/>
            <a:chExt cx="1488507" cy="77089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32CB6A4-6920-40CE-B63B-C18E3BECC116}"/>
                </a:ext>
              </a:extLst>
            </p:cNvPr>
            <p:cNvSpPr txBox="1"/>
            <p:nvPr/>
          </p:nvSpPr>
          <p:spPr>
            <a:xfrm>
              <a:off x="5376637" y="4007703"/>
              <a:ext cx="1488504" cy="357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 Bold"/>
                  <a:ea typeface="Montserrat" charset="0"/>
                  <a:cs typeface="Montserrat" charset="0"/>
                </a:rPr>
                <a:t>美麗的邂逅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old"/>
                <a:ea typeface="Montserrat" charset="0"/>
                <a:cs typeface="Montserrat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B943ECD-9810-4B31-87A5-743050DBC27E}"/>
                </a:ext>
              </a:extLst>
            </p:cNvPr>
            <p:cNvSpPr txBox="1"/>
            <p:nvPr/>
          </p:nvSpPr>
          <p:spPr>
            <a:xfrm>
              <a:off x="5376639" y="4328503"/>
              <a:ext cx="1488505" cy="450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A4655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愛情，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A596D2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秘密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596D2">
                    <a:lumMod val="60000"/>
                    <a:lumOff val="40000"/>
                  </a:srgbClr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C7DDE1EA-98B9-432F-84F7-984968B5887A}"/>
              </a:ext>
            </a:extLst>
          </p:cNvPr>
          <p:cNvSpPr/>
          <p:nvPr/>
        </p:nvSpPr>
        <p:spPr>
          <a:xfrm>
            <a:off x="4680977" y="1858896"/>
            <a:ext cx="2830045" cy="1993752"/>
          </a:xfrm>
          <a:prstGeom prst="rect">
            <a:avLst/>
          </a:prstGeom>
          <a:solidFill>
            <a:schemeClr val="bg1"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6FC7674-7B34-4296-BF83-AB30D82464F0}"/>
              </a:ext>
            </a:extLst>
          </p:cNvPr>
          <p:cNvSpPr/>
          <p:nvPr/>
        </p:nvSpPr>
        <p:spPr>
          <a:xfrm>
            <a:off x="7674823" y="1872464"/>
            <a:ext cx="2830045" cy="1993752"/>
          </a:xfrm>
          <a:prstGeom prst="rect">
            <a:avLst/>
          </a:prstGeom>
          <a:solidFill>
            <a:schemeClr val="bg1"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BA1A8F9-5293-A946-911E-BC6649741A19}"/>
              </a:ext>
            </a:extLst>
          </p:cNvPr>
          <p:cNvSpPr txBox="1"/>
          <p:nvPr/>
        </p:nvSpPr>
        <p:spPr>
          <a:xfrm>
            <a:off x="1076590" y="455611"/>
            <a:ext cx="53142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五段小故事，一條主線</a:t>
            </a:r>
            <a:endParaRPr kumimoji="1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由魔法時空之門串起</a:t>
            </a:r>
          </a:p>
        </p:txBody>
      </p:sp>
      <p:grpSp>
        <p:nvGrpSpPr>
          <p:cNvPr id="28" name="Group 81">
            <a:extLst>
              <a:ext uri="{FF2B5EF4-FFF2-40B4-BE49-F238E27FC236}">
                <a16:creationId xmlns:a16="http://schemas.microsoft.com/office/drawing/2014/main" id="{B87051F7-6899-8948-924D-07CB775FA9EE}"/>
              </a:ext>
            </a:extLst>
          </p:cNvPr>
          <p:cNvGrpSpPr/>
          <p:nvPr/>
        </p:nvGrpSpPr>
        <p:grpSpPr>
          <a:xfrm>
            <a:off x="2264278" y="4731154"/>
            <a:ext cx="1668012" cy="863856"/>
            <a:chOff x="5376637" y="4007703"/>
            <a:chExt cx="1488507" cy="770891"/>
          </a:xfrm>
        </p:grpSpPr>
        <p:sp>
          <p:nvSpPr>
            <p:cNvPr id="29" name="TextBox 82">
              <a:extLst>
                <a:ext uri="{FF2B5EF4-FFF2-40B4-BE49-F238E27FC236}">
                  <a16:creationId xmlns:a16="http://schemas.microsoft.com/office/drawing/2014/main" id="{F99B1141-A5B3-CE4C-8E47-C28F23FBBE84}"/>
                </a:ext>
              </a:extLst>
            </p:cNvPr>
            <p:cNvSpPr txBox="1"/>
            <p:nvPr/>
          </p:nvSpPr>
          <p:spPr>
            <a:xfrm>
              <a:off x="5376637" y="4007703"/>
              <a:ext cx="1488504" cy="357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 Bold"/>
                  <a:ea typeface="Montserrat" charset="0"/>
                  <a:cs typeface="Montserrat" charset="0"/>
                </a:rPr>
                <a:t>善良的陰謀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old"/>
                <a:ea typeface="Montserrat" charset="0"/>
                <a:cs typeface="Montserrat" charset="0"/>
              </a:endParaRPr>
            </a:p>
          </p:txBody>
        </p:sp>
        <p:sp>
          <p:nvSpPr>
            <p:cNvPr id="30" name="TextBox 83">
              <a:extLst>
                <a:ext uri="{FF2B5EF4-FFF2-40B4-BE49-F238E27FC236}">
                  <a16:creationId xmlns:a16="http://schemas.microsoft.com/office/drawing/2014/main" id="{1CA22BEB-D7DD-B74F-A692-CBA797E8DFDA}"/>
                </a:ext>
              </a:extLst>
            </p:cNvPr>
            <p:cNvSpPr txBox="1"/>
            <p:nvPr/>
          </p:nvSpPr>
          <p:spPr>
            <a:xfrm>
              <a:off x="5376639" y="4328503"/>
              <a:ext cx="1488505" cy="450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96C83C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認同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6C83C">
                    <a:lumMod val="60000"/>
                    <a:lumOff val="40000"/>
                  </a:srgbClr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grpSp>
        <p:nvGrpSpPr>
          <p:cNvPr id="31" name="Group 81">
            <a:extLst>
              <a:ext uri="{FF2B5EF4-FFF2-40B4-BE49-F238E27FC236}">
                <a16:creationId xmlns:a16="http://schemas.microsoft.com/office/drawing/2014/main" id="{7599BCDC-F840-A644-A2A7-366A9F228478}"/>
              </a:ext>
            </a:extLst>
          </p:cNvPr>
          <p:cNvGrpSpPr/>
          <p:nvPr/>
        </p:nvGrpSpPr>
        <p:grpSpPr>
          <a:xfrm>
            <a:off x="5257724" y="2587602"/>
            <a:ext cx="1762857" cy="863856"/>
            <a:chOff x="5376637" y="4007703"/>
            <a:chExt cx="1573145" cy="770891"/>
          </a:xfrm>
        </p:grpSpPr>
        <p:sp>
          <p:nvSpPr>
            <p:cNvPr id="32" name="TextBox 82">
              <a:extLst>
                <a:ext uri="{FF2B5EF4-FFF2-40B4-BE49-F238E27FC236}">
                  <a16:creationId xmlns:a16="http://schemas.microsoft.com/office/drawing/2014/main" id="{F0FA8792-B8DE-5243-A5FD-1C92375BE40A}"/>
                </a:ext>
              </a:extLst>
            </p:cNvPr>
            <p:cNvSpPr txBox="1"/>
            <p:nvPr/>
          </p:nvSpPr>
          <p:spPr>
            <a:xfrm>
              <a:off x="5376637" y="4007703"/>
              <a:ext cx="1573145" cy="357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 Bold"/>
                  <a:ea typeface="Montserrat" charset="0"/>
                  <a:cs typeface="Montserrat" charset="0"/>
                </a:rPr>
                <a:t>沒有人的歸來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old"/>
                <a:ea typeface="Montserrat" charset="0"/>
                <a:cs typeface="Montserrat" charset="0"/>
              </a:endParaRPr>
            </a:p>
          </p:txBody>
        </p:sp>
        <p:sp>
          <p:nvSpPr>
            <p:cNvPr id="33" name="TextBox 83">
              <a:extLst>
                <a:ext uri="{FF2B5EF4-FFF2-40B4-BE49-F238E27FC236}">
                  <a16:creationId xmlns:a16="http://schemas.microsoft.com/office/drawing/2014/main" id="{004970B3-410C-FA47-96F2-CEB9A532EA3A}"/>
                </a:ext>
              </a:extLst>
            </p:cNvPr>
            <p:cNvSpPr txBox="1"/>
            <p:nvPr/>
          </p:nvSpPr>
          <p:spPr>
            <a:xfrm>
              <a:off x="5376639" y="4328503"/>
              <a:ext cx="1488505" cy="450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A4655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愛情</a:t>
              </a: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A4655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，</a:t>
              </a: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4B4EB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 </a:t>
              </a:r>
              <a:r>
                <a:rPr kumimoji="0" lang="en-US" altLang="zh-TW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4B4EB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信仰</a:t>
              </a:r>
              <a:endPara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FA4655">
                    <a:lumMod val="60000"/>
                    <a:lumOff val="40000"/>
                  </a:srgbClr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grpSp>
        <p:nvGrpSpPr>
          <p:cNvPr id="34" name="Group 81">
            <a:extLst>
              <a:ext uri="{FF2B5EF4-FFF2-40B4-BE49-F238E27FC236}">
                <a16:creationId xmlns:a16="http://schemas.microsoft.com/office/drawing/2014/main" id="{CA065BAF-D5A7-0E4C-A288-9F03DB4685AE}"/>
              </a:ext>
            </a:extLst>
          </p:cNvPr>
          <p:cNvGrpSpPr/>
          <p:nvPr/>
        </p:nvGrpSpPr>
        <p:grpSpPr>
          <a:xfrm>
            <a:off x="8087769" y="2515161"/>
            <a:ext cx="1668012" cy="863856"/>
            <a:chOff x="5376637" y="4007703"/>
            <a:chExt cx="1488507" cy="770891"/>
          </a:xfrm>
        </p:grpSpPr>
        <p:sp>
          <p:nvSpPr>
            <p:cNvPr id="35" name="TextBox 82">
              <a:extLst>
                <a:ext uri="{FF2B5EF4-FFF2-40B4-BE49-F238E27FC236}">
                  <a16:creationId xmlns:a16="http://schemas.microsoft.com/office/drawing/2014/main" id="{CD364786-14D5-7446-A3BD-FCADDC07FAD3}"/>
                </a:ext>
              </a:extLst>
            </p:cNvPr>
            <p:cNvSpPr txBox="1"/>
            <p:nvPr/>
          </p:nvSpPr>
          <p:spPr>
            <a:xfrm>
              <a:off x="5376637" y="4007703"/>
              <a:ext cx="1488504" cy="357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 Bold"/>
                  <a:ea typeface="Montserrat" charset="0"/>
                  <a:cs typeface="Montserrat" charset="0"/>
                </a:rPr>
                <a:t>有生之初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old"/>
                <a:ea typeface="Montserrat" charset="0"/>
                <a:cs typeface="Montserrat" charset="0"/>
              </a:endParaRPr>
            </a:p>
          </p:txBody>
        </p:sp>
        <p:sp>
          <p:nvSpPr>
            <p:cNvPr id="36" name="TextBox 83">
              <a:extLst>
                <a:ext uri="{FF2B5EF4-FFF2-40B4-BE49-F238E27FC236}">
                  <a16:creationId xmlns:a16="http://schemas.microsoft.com/office/drawing/2014/main" id="{7434B4E7-58A8-3340-A64B-03CC2DD345D7}"/>
                </a:ext>
              </a:extLst>
            </p:cNvPr>
            <p:cNvSpPr txBox="1"/>
            <p:nvPr/>
          </p:nvSpPr>
          <p:spPr>
            <a:xfrm>
              <a:off x="5376639" y="4328503"/>
              <a:ext cx="1488505" cy="450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4B4EB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信仰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4B4EB">
                    <a:lumMod val="60000"/>
                    <a:lumOff val="40000"/>
                  </a:srgbClr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  <p:grpSp>
        <p:nvGrpSpPr>
          <p:cNvPr id="37" name="Group 81">
            <a:extLst>
              <a:ext uri="{FF2B5EF4-FFF2-40B4-BE49-F238E27FC236}">
                <a16:creationId xmlns:a16="http://schemas.microsoft.com/office/drawing/2014/main" id="{017E7BF7-B9C1-7742-A5DA-53E94E52F261}"/>
              </a:ext>
            </a:extLst>
          </p:cNvPr>
          <p:cNvGrpSpPr/>
          <p:nvPr/>
        </p:nvGrpSpPr>
        <p:grpSpPr>
          <a:xfrm>
            <a:off x="8178792" y="4632810"/>
            <a:ext cx="1668012" cy="863856"/>
            <a:chOff x="5376637" y="4007703"/>
            <a:chExt cx="1488507" cy="770891"/>
          </a:xfrm>
        </p:grpSpPr>
        <p:sp>
          <p:nvSpPr>
            <p:cNvPr id="38" name="TextBox 82">
              <a:extLst>
                <a:ext uri="{FF2B5EF4-FFF2-40B4-BE49-F238E27FC236}">
                  <a16:creationId xmlns:a16="http://schemas.microsoft.com/office/drawing/2014/main" id="{97C4FB75-472A-E843-B034-D6EF9447E44C}"/>
                </a:ext>
              </a:extLst>
            </p:cNvPr>
            <p:cNvSpPr txBox="1"/>
            <p:nvPr/>
          </p:nvSpPr>
          <p:spPr>
            <a:xfrm>
              <a:off x="5376637" y="4007703"/>
              <a:ext cx="1488504" cy="357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 Bold"/>
                  <a:ea typeface="Montserrat" charset="0"/>
                  <a:cs typeface="Montserrat" charset="0"/>
                </a:rPr>
                <a:t>關於自己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Bold"/>
                <a:ea typeface="Montserrat" charset="0"/>
                <a:cs typeface="Montserrat" charset="0"/>
              </a:endParaRPr>
            </a:p>
          </p:txBody>
        </p:sp>
        <p:sp>
          <p:nvSpPr>
            <p:cNvPr id="39" name="TextBox 83">
              <a:extLst>
                <a:ext uri="{FF2B5EF4-FFF2-40B4-BE49-F238E27FC236}">
                  <a16:creationId xmlns:a16="http://schemas.microsoft.com/office/drawing/2014/main" id="{7572C3B6-A973-E143-AAD7-98CC3507792A}"/>
                </a:ext>
              </a:extLst>
            </p:cNvPr>
            <p:cNvSpPr txBox="1"/>
            <p:nvPr/>
          </p:nvSpPr>
          <p:spPr>
            <a:xfrm>
              <a:off x="5376639" y="4328503"/>
              <a:ext cx="1488505" cy="450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4B4EB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信仰</a:t>
              </a:r>
              <a:r>
                <a:rPr kumimoji="0" lang="zh-TW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14B4EB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，</a:t>
              </a:r>
              <a:r>
                <a:rPr kumimoji="0" lang="en-US" altLang="zh-TW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96C83C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認同</a:t>
              </a:r>
              <a:endPara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96C83C">
                    <a:lumMod val="60000"/>
                    <a:lumOff val="40000"/>
                  </a:srgbClr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9450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>
            <a:extLst>
              <a:ext uri="{FF2B5EF4-FFF2-40B4-BE49-F238E27FC236}">
                <a16:creationId xmlns:a16="http://schemas.microsoft.com/office/drawing/2014/main" id="{7C9A7C69-4527-FA48-B64E-060110DBFCAD}"/>
              </a:ext>
            </a:extLst>
          </p:cNvPr>
          <p:cNvSpPr/>
          <p:nvPr/>
        </p:nvSpPr>
        <p:spPr>
          <a:xfrm>
            <a:off x="6548971" y="1694655"/>
            <a:ext cx="3492494" cy="608693"/>
          </a:xfrm>
          <a:prstGeom prst="rect">
            <a:avLst/>
          </a:prstGeom>
          <a:solidFill>
            <a:schemeClr val="tx1">
              <a:lumMod val="95000"/>
              <a:lumOff val="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C1F2F4-BE1E-4A02-848F-38BB913C47B5}"/>
              </a:ext>
            </a:extLst>
          </p:cNvPr>
          <p:cNvGrpSpPr/>
          <p:nvPr/>
        </p:nvGrpSpPr>
        <p:grpSpPr>
          <a:xfrm>
            <a:off x="6548972" y="1694656"/>
            <a:ext cx="5050361" cy="4158544"/>
            <a:chOff x="6774543" y="887412"/>
            <a:chExt cx="4764309" cy="346868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17B97F-46AD-4228-9C26-3BAE9C59F5A6}"/>
                </a:ext>
              </a:extLst>
            </p:cNvPr>
            <p:cNvSpPr txBox="1"/>
            <p:nvPr/>
          </p:nvSpPr>
          <p:spPr>
            <a:xfrm>
              <a:off x="6774543" y="887412"/>
              <a:ext cx="3614165" cy="1005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8FAFC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Montserrat" charset="0"/>
                </a:rPr>
                <a:t>人生</a:t>
              </a:r>
              <a:endPara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F8FAFC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ontserrat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ts val="4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5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icrosoft JhengHei" panose="020B0604030504040204" pitchFamily="34" charset="-120"/>
                  <a:ea typeface="Microsoft JhengHei" panose="020B0604030504040204" pitchFamily="34" charset="-120"/>
                  <a:cs typeface="Montserrat" charset="0"/>
                </a:rPr>
                <a:t>不是一次就定型</a:t>
              </a:r>
              <a:endPara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Montserrat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26FE25-C048-483C-81C4-A688F2626866}"/>
                </a:ext>
              </a:extLst>
            </p:cNvPr>
            <p:cNvSpPr txBox="1"/>
            <p:nvPr/>
          </p:nvSpPr>
          <p:spPr>
            <a:xfrm>
              <a:off x="6774544" y="2165221"/>
              <a:ext cx="4662710" cy="1713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不會一時自己做了後悔的決定，就成為了心中討厭的自己，而是透過反覆不斷的選擇，歸類出那一種想成為的自己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。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Montserrat Light" charset="0"/>
                  <a:ea typeface="Montserrat Light" charset="0"/>
                  <a:cs typeface="Montserrat Light" charset="0"/>
                </a:rPr>
                <a:t>現在，過去，未來，同等重要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ontserrat Light" charset="0"/>
                <a:ea typeface="Montserrat Light" charset="0"/>
                <a:cs typeface="Montserrat Light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ED6298B-C12F-4F40-888F-20A48589AE59}"/>
                </a:ext>
              </a:extLst>
            </p:cNvPr>
            <p:cNvCxnSpPr>
              <a:cxnSpLocks/>
            </p:cNvCxnSpPr>
            <p:nvPr/>
          </p:nvCxnSpPr>
          <p:spPr>
            <a:xfrm>
              <a:off x="6876142" y="4356100"/>
              <a:ext cx="4662710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D196C343-9331-414A-A5D6-84D9484DCE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2635" r="49225"/>
          <a:stretch/>
        </p:blipFill>
        <p:spPr>
          <a:xfrm>
            <a:off x="760186" y="1694655"/>
            <a:ext cx="4756340" cy="516334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2D76972-D9AA-C949-B14A-0A178DCF9F17}"/>
              </a:ext>
            </a:extLst>
          </p:cNvPr>
          <p:cNvSpPr txBox="1"/>
          <p:nvPr/>
        </p:nvSpPr>
        <p:spPr>
          <a:xfrm>
            <a:off x="760186" y="541867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關於多線（二）：</a:t>
            </a:r>
          </a:p>
        </p:txBody>
      </p:sp>
    </p:spTree>
    <p:extLst>
      <p:ext uri="{BB962C8B-B14F-4D97-AF65-F5344CB8AC3E}">
        <p14:creationId xmlns:p14="http://schemas.microsoft.com/office/powerpoint/2010/main" val="3793987949"/>
      </p:ext>
    </p:extLst>
  </p:cSld>
  <p:clrMapOvr>
    <a:masterClrMapping/>
  </p:clrMapOvr>
</p:sld>
</file>

<file path=ppt/theme/theme1.xml><?xml version="1.0" encoding="utf-8"?>
<a:theme xmlns:a="http://schemas.openxmlformats.org/drawingml/2006/main" name="Digit - Multi 1 - Bright">
  <a:themeElements>
    <a:clrScheme name="Digit - Multi 1">
      <a:dk1>
        <a:srgbClr val="000000"/>
      </a:dk1>
      <a:lt1>
        <a:srgbClr val="FFFFFF"/>
      </a:lt1>
      <a:dk2>
        <a:srgbClr val="6491C8"/>
      </a:dk2>
      <a:lt2>
        <a:srgbClr val="7D8287"/>
      </a:lt2>
      <a:accent1>
        <a:srgbClr val="14B4EB"/>
      </a:accent1>
      <a:accent2>
        <a:srgbClr val="3CBEB4"/>
      </a:accent2>
      <a:accent3>
        <a:srgbClr val="96C83C"/>
      </a:accent3>
      <a:accent4>
        <a:srgbClr val="FFAF28"/>
      </a:accent4>
      <a:accent5>
        <a:srgbClr val="FA4655"/>
      </a:accent5>
      <a:accent6>
        <a:srgbClr val="A596D2"/>
      </a:accent6>
      <a:hlink>
        <a:srgbClr val="0563C1"/>
      </a:hlink>
      <a:folHlink>
        <a:srgbClr val="954F72"/>
      </a:folHlink>
    </a:clrScheme>
    <a:fontScheme name="Montserrat - Digit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git - Multi 1 - Bright" id="{1EED83A8-EBEE-4595-BF05-49EE0B6BAEB2}" vid="{B438FD33-41AA-434C-8FF8-841AA7F524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666</Words>
  <Application>Microsoft Macintosh PowerPoint</Application>
  <PresentationFormat>寬螢幕</PresentationFormat>
  <Paragraphs>104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Microsoft JhengHei</vt:lpstr>
      <vt:lpstr>Montserrat</vt:lpstr>
      <vt:lpstr>Montserrat </vt:lpstr>
      <vt:lpstr>Montserrat Bold</vt:lpstr>
      <vt:lpstr>Montserrat Light</vt:lpstr>
      <vt:lpstr>Arial</vt:lpstr>
      <vt:lpstr>Wingdings</vt:lpstr>
      <vt:lpstr>Digit - Multi 1 - Bright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吳灃晉</dc:creator>
  <cp:lastModifiedBy>吳灃晉</cp:lastModifiedBy>
  <cp:revision>2</cp:revision>
  <dcterms:created xsi:type="dcterms:W3CDTF">2020-06-30T09:55:58Z</dcterms:created>
  <dcterms:modified xsi:type="dcterms:W3CDTF">2020-06-30T17:30:15Z</dcterms:modified>
</cp:coreProperties>
</file>