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  <a:endParaRPr sz="3200"/>
          </a:p>
          <a:p>
            <a:pPr lvl="1">
              <a:defRPr sz="1800"/>
            </a:pPr>
            <a:r>
              <a:rPr sz="3200"/>
              <a:t>內文層級二</a:t>
            </a:r>
            <a:endParaRPr sz="3200"/>
          </a:p>
          <a:p>
            <a:pPr lvl="2">
              <a:defRPr sz="1800"/>
            </a:pPr>
            <a:r>
              <a:rPr sz="3200"/>
              <a:t>內文層級三</a:t>
            </a:r>
            <a:endParaRPr sz="3200"/>
          </a:p>
          <a:p>
            <a:pPr lvl="3">
              <a:defRPr sz="1800"/>
            </a:pPr>
            <a:r>
              <a:rPr sz="3200"/>
              <a:t>內文層級四</a:t>
            </a:r>
            <a:endParaRPr sz="3200"/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  <a:endParaRPr sz="3200"/>
          </a:p>
          <a:p>
            <a:pPr lvl="1">
              <a:defRPr sz="1800"/>
            </a:pPr>
            <a:r>
              <a:rPr sz="3200"/>
              <a:t>內文層級二</a:t>
            </a:r>
            <a:endParaRPr sz="3200"/>
          </a:p>
          <a:p>
            <a:pPr lvl="2">
              <a:defRPr sz="1800"/>
            </a:pPr>
            <a:r>
              <a:rPr sz="3200"/>
              <a:t>內文層級三</a:t>
            </a:r>
            <a:endParaRPr sz="3200"/>
          </a:p>
          <a:p>
            <a:pPr lvl="3">
              <a:defRPr sz="1800"/>
            </a:pPr>
            <a:r>
              <a:rPr sz="3200"/>
              <a:t>內文層級四</a:t>
            </a:r>
            <a:endParaRPr sz="3200"/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標題文字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  <a:endParaRPr sz="3200"/>
          </a:p>
          <a:p>
            <a:pPr lvl="1">
              <a:defRPr sz="1800"/>
            </a:pPr>
            <a:r>
              <a:rPr sz="3200"/>
              <a:t>內文層級二</a:t>
            </a:r>
            <a:endParaRPr sz="3200"/>
          </a:p>
          <a:p>
            <a:pPr lvl="2">
              <a:defRPr sz="1800"/>
            </a:pPr>
            <a:r>
              <a:rPr sz="3200"/>
              <a:t>內文層級三</a:t>
            </a:r>
            <a:endParaRPr sz="3200"/>
          </a:p>
          <a:p>
            <a:pPr lvl="3">
              <a:defRPr sz="1800"/>
            </a:pPr>
            <a:r>
              <a:rPr sz="3200"/>
              <a:t>內文層級四</a:t>
            </a:r>
            <a:endParaRPr sz="3200"/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內文層級一</a:t>
            </a:r>
            <a:endParaRPr sz="3600"/>
          </a:p>
          <a:p>
            <a:pPr lvl="1">
              <a:defRPr sz="1800"/>
            </a:pPr>
            <a:r>
              <a:rPr sz="3600"/>
              <a:t>內文層級二</a:t>
            </a:r>
            <a:endParaRPr sz="3600"/>
          </a:p>
          <a:p>
            <a:pPr lvl="2">
              <a:defRPr sz="1800"/>
            </a:pPr>
            <a:r>
              <a:rPr sz="3600"/>
              <a:t>內文層級三</a:t>
            </a:r>
            <a:endParaRPr sz="3600"/>
          </a:p>
          <a:p>
            <a:pPr lvl="3">
              <a:defRPr sz="1800"/>
            </a:pPr>
            <a:r>
              <a:rPr sz="3600"/>
              <a:t>內文層級四</a:t>
            </a:r>
            <a:endParaRPr sz="3600"/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內文層級一</a:t>
            </a:r>
            <a:endParaRPr sz="2800"/>
          </a:p>
          <a:p>
            <a:pPr lvl="1">
              <a:defRPr sz="1800"/>
            </a:pPr>
            <a:r>
              <a:rPr sz="2800"/>
              <a:t>內文層級二</a:t>
            </a:r>
            <a:endParaRPr sz="2800"/>
          </a:p>
          <a:p>
            <a:pPr lvl="2">
              <a:defRPr sz="1800"/>
            </a:pPr>
            <a:r>
              <a:rPr sz="2800"/>
              <a:t>內文層級三</a:t>
            </a:r>
            <a:endParaRPr sz="2800"/>
          </a:p>
          <a:p>
            <a:pPr lvl="3">
              <a:defRPr sz="1800"/>
            </a:pPr>
            <a:r>
              <a:rPr sz="2800"/>
              <a:t>內文層級四</a:t>
            </a:r>
            <a:endParaRPr sz="2800"/>
          </a:p>
          <a:p>
            <a:pPr lvl="4">
              <a:defRPr sz="1800"/>
            </a:pPr>
            <a:r>
              <a:rPr sz="28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內文層級一</a:t>
            </a:r>
            <a:endParaRPr sz="3600"/>
          </a:p>
          <a:p>
            <a:pPr lvl="1">
              <a:defRPr sz="1800"/>
            </a:pPr>
            <a:r>
              <a:rPr sz="3600"/>
              <a:t>內文層級二</a:t>
            </a:r>
            <a:endParaRPr sz="3600"/>
          </a:p>
          <a:p>
            <a:pPr lvl="2">
              <a:defRPr sz="1800"/>
            </a:pPr>
            <a:r>
              <a:rPr sz="3600"/>
              <a:t>內文層級三</a:t>
            </a:r>
            <a:endParaRPr sz="3600"/>
          </a:p>
          <a:p>
            <a:pPr lvl="3">
              <a:defRPr sz="1800"/>
            </a:pPr>
            <a:r>
              <a:rPr sz="3600"/>
              <a:t>內文層級四</a:t>
            </a:r>
            <a:endParaRPr sz="3600"/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內文層級一</a:t>
            </a:r>
            <a:endParaRPr sz="3600"/>
          </a:p>
          <a:p>
            <a:pPr lvl="1">
              <a:defRPr sz="1800"/>
            </a:pPr>
            <a:r>
              <a:rPr sz="3600"/>
              <a:t>內文層級二</a:t>
            </a:r>
            <a:endParaRPr sz="3600"/>
          </a:p>
          <a:p>
            <a:pPr lvl="2">
              <a:defRPr sz="1800"/>
            </a:pPr>
            <a:r>
              <a:rPr sz="3600"/>
              <a:t>內文層級三</a:t>
            </a:r>
            <a:endParaRPr sz="3600"/>
          </a:p>
          <a:p>
            <a:pPr lvl="3">
              <a:defRPr sz="1800"/>
            </a:pPr>
            <a:r>
              <a:rPr sz="3600"/>
              <a:t>內文層級四</a:t>
            </a:r>
            <a:endParaRPr sz="3600"/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68717" y="-727869"/>
            <a:ext cx="17934949" cy="11209343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/>
        </p:nvSpPr>
        <p:spPr>
          <a:xfrm>
            <a:off x="345091" y="1472806"/>
            <a:ext cx="12314618" cy="5922374"/>
          </a:xfrm>
          <a:prstGeom prst="roundRect">
            <a:avLst>
              <a:gd name="adj" fmla="val 14025"/>
            </a:avLst>
          </a:prstGeom>
          <a:solidFill>
            <a:srgbClr val="000000">
              <a:alpha val="49956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36" name="Group 36"/>
          <p:cNvGrpSpPr/>
          <p:nvPr/>
        </p:nvGrpSpPr>
        <p:grpSpPr>
          <a:xfrm>
            <a:off x="7043549" y="1890855"/>
            <a:ext cx="2410189" cy="2411551"/>
            <a:chOff x="0" y="0"/>
            <a:chExt cx="2410187" cy="2411550"/>
          </a:xfrm>
        </p:grpSpPr>
        <p:sp>
          <p:nvSpPr>
            <p:cNvPr id="34" name="Shape 34"/>
            <p:cNvSpPr/>
            <p:nvPr/>
          </p:nvSpPr>
          <p:spPr>
            <a:xfrm>
              <a:off x="0" y="0"/>
              <a:ext cx="2410188" cy="2411551"/>
            </a:xfrm>
            <a:prstGeom prst="roundRect">
              <a:avLst>
                <a:gd name="adj" fmla="val 15535"/>
              </a:avLst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  <a:reflection blurRad="0" stA="0" stPos="0" endA="0" endPos="40000" dist="0" dir="5400000" fadeDir="5400000" sx="100000" sy="-100000" kx="0" ky="0" algn="bl" rotWithShape="0"/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35" name="Shape 35"/>
            <p:cNvSpPr/>
            <p:nvPr/>
          </p:nvSpPr>
          <p:spPr>
            <a:xfrm>
              <a:off x="525643" y="729525"/>
              <a:ext cx="1333501" cy="952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4800">
                  <a:solidFill>
                    <a:srgbClr val="FFFFFF"/>
                  </a:solidFill>
                  <a:latin typeface="Weibei-TC-Bold"/>
                  <a:ea typeface="Weibei-TC-Bold"/>
                  <a:cs typeface="Weibei-TC-Bold"/>
                  <a:sym typeface="Weibei-TC-Bold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FFFFFF"/>
                  </a:solidFill>
                </a:rPr>
                <a:t>課程</a:t>
              </a:r>
            </a:p>
          </p:txBody>
        </p:sp>
      </p:grpSp>
      <p:sp>
        <p:nvSpPr>
          <p:cNvPr id="37" name="Shape 37"/>
          <p:cNvSpPr/>
          <p:nvPr/>
        </p:nvSpPr>
        <p:spPr>
          <a:xfrm>
            <a:off x="1613" y="7888025"/>
            <a:ext cx="13001574" cy="1"/>
          </a:xfrm>
          <a:prstGeom prst="line">
            <a:avLst/>
          </a:prstGeom>
          <a:ln w="25400">
            <a:solidFill>
              <a:srgbClr val="EBEB6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8" name="Shape 38"/>
          <p:cNvSpPr/>
          <p:nvPr/>
        </p:nvSpPr>
        <p:spPr>
          <a:xfrm>
            <a:off x="1613" y="956433"/>
            <a:ext cx="13001574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grpSp>
        <p:nvGrpSpPr>
          <p:cNvPr id="45" name="Group 45"/>
          <p:cNvGrpSpPr/>
          <p:nvPr/>
        </p:nvGrpSpPr>
        <p:grpSpPr>
          <a:xfrm>
            <a:off x="8842250" y="255176"/>
            <a:ext cx="2812924" cy="506647"/>
            <a:chOff x="0" y="0"/>
            <a:chExt cx="2812923" cy="506646"/>
          </a:xfrm>
        </p:grpSpPr>
        <p:sp>
          <p:nvSpPr>
            <p:cNvPr id="39" name="Shape 39"/>
            <p:cNvSpPr/>
            <p:nvPr/>
          </p:nvSpPr>
          <p:spPr>
            <a:xfrm>
              <a:off x="99849" y="0"/>
              <a:ext cx="509997" cy="506647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" name="Shape 40"/>
            <p:cNvSpPr/>
            <p:nvPr/>
          </p:nvSpPr>
          <p:spPr>
            <a:xfrm>
              <a:off x="2203077" y="0"/>
              <a:ext cx="509997" cy="506647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" name="Shape 41"/>
            <p:cNvSpPr/>
            <p:nvPr/>
          </p:nvSpPr>
          <p:spPr>
            <a:xfrm>
              <a:off x="1151463" y="0"/>
              <a:ext cx="509997" cy="506647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81873"/>
              <a:ext cx="709695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/>
                <a:t>icon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1051614" y="81873"/>
              <a:ext cx="709695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/>
                <a:t>icon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2103228" y="81873"/>
              <a:ext cx="709696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/>
                <a:t>icon</a:t>
              </a:r>
            </a:p>
          </p:txBody>
        </p:sp>
      </p:grpSp>
      <p:pic>
        <p:nvPicPr>
          <p:cNvPr id="4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750" y="-480447"/>
            <a:ext cx="2896257" cy="19308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" name="Group 49"/>
          <p:cNvGrpSpPr/>
          <p:nvPr/>
        </p:nvGrpSpPr>
        <p:grpSpPr>
          <a:xfrm>
            <a:off x="7043549" y="4542843"/>
            <a:ext cx="2410189" cy="2411551"/>
            <a:chOff x="0" y="0"/>
            <a:chExt cx="2410187" cy="2411550"/>
          </a:xfrm>
        </p:grpSpPr>
        <p:sp>
          <p:nvSpPr>
            <p:cNvPr id="47" name="Shape 47"/>
            <p:cNvSpPr/>
            <p:nvPr/>
          </p:nvSpPr>
          <p:spPr>
            <a:xfrm>
              <a:off x="0" y="0"/>
              <a:ext cx="2410188" cy="2411551"/>
            </a:xfrm>
            <a:prstGeom prst="roundRect">
              <a:avLst>
                <a:gd name="adj" fmla="val 15535"/>
              </a:avLst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  <a:reflection blurRad="0" stA="0" stPos="0" endA="0" endPos="40000" dist="0" dir="5400000" fadeDir="5400000" sx="100000" sy="-100000" kx="0" ky="0" algn="bl" rotWithShape="0"/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8" name="Shape 48"/>
            <p:cNvSpPr/>
            <p:nvPr/>
          </p:nvSpPr>
          <p:spPr>
            <a:xfrm>
              <a:off x="525643" y="729525"/>
              <a:ext cx="1333501" cy="952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4800">
                  <a:solidFill>
                    <a:srgbClr val="FFFFFF"/>
                  </a:solidFill>
                  <a:latin typeface="Weibei-TC-Bold"/>
                  <a:ea typeface="Weibei-TC-Bold"/>
                  <a:cs typeface="Weibei-TC-Bold"/>
                  <a:sym typeface="Weibei-TC-Bold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FFFFFF"/>
                  </a:solidFill>
                </a:rPr>
                <a:t>課程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4411168" y="1890065"/>
            <a:ext cx="2410189" cy="2411552"/>
            <a:chOff x="0" y="0"/>
            <a:chExt cx="2410187" cy="2411550"/>
          </a:xfrm>
        </p:grpSpPr>
        <p:sp>
          <p:nvSpPr>
            <p:cNvPr id="50" name="Shape 50"/>
            <p:cNvSpPr/>
            <p:nvPr/>
          </p:nvSpPr>
          <p:spPr>
            <a:xfrm>
              <a:off x="0" y="0"/>
              <a:ext cx="2410188" cy="2411551"/>
            </a:xfrm>
            <a:prstGeom prst="roundRect">
              <a:avLst>
                <a:gd name="adj" fmla="val 15535"/>
              </a:avLst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  <a:reflection blurRad="0" stA="0" stPos="0" endA="0" endPos="40000" dist="0" dir="5400000" fadeDir="5400000" sx="100000" sy="-100000" kx="0" ky="0" algn="bl" rotWithShape="0"/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1" name="Shape 51"/>
            <p:cNvSpPr/>
            <p:nvPr/>
          </p:nvSpPr>
          <p:spPr>
            <a:xfrm>
              <a:off x="525643" y="729525"/>
              <a:ext cx="1333501" cy="952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4800">
                  <a:solidFill>
                    <a:srgbClr val="FFFFFF"/>
                  </a:solidFill>
                  <a:latin typeface="Weibei-TC-Bold"/>
                  <a:ea typeface="Weibei-TC-Bold"/>
                  <a:cs typeface="Weibei-TC-Bold"/>
                  <a:sym typeface="Weibei-TC-Bold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FFFFFF"/>
                  </a:solidFill>
                </a:rPr>
                <a:t>課程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4411168" y="4542843"/>
            <a:ext cx="2410189" cy="2411551"/>
            <a:chOff x="0" y="0"/>
            <a:chExt cx="2410187" cy="2411550"/>
          </a:xfrm>
        </p:grpSpPr>
        <p:sp>
          <p:nvSpPr>
            <p:cNvPr id="53" name="Shape 53"/>
            <p:cNvSpPr/>
            <p:nvPr/>
          </p:nvSpPr>
          <p:spPr>
            <a:xfrm>
              <a:off x="0" y="0"/>
              <a:ext cx="2410188" cy="2411551"/>
            </a:xfrm>
            <a:prstGeom prst="roundRect">
              <a:avLst>
                <a:gd name="adj" fmla="val 15535"/>
              </a:avLst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  <a:reflection blurRad="0" stA="0" stPos="0" endA="0" endPos="40000" dist="0" dir="5400000" fadeDir="5400000" sx="100000" sy="-100000" kx="0" ky="0" algn="bl" rotWithShape="0"/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4" name="Shape 54"/>
            <p:cNvSpPr/>
            <p:nvPr/>
          </p:nvSpPr>
          <p:spPr>
            <a:xfrm>
              <a:off x="525643" y="729525"/>
              <a:ext cx="1333501" cy="952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4800">
                  <a:solidFill>
                    <a:srgbClr val="FFFFFF"/>
                  </a:solidFill>
                  <a:latin typeface="Weibei-TC-Bold"/>
                  <a:ea typeface="Weibei-TC-Bold"/>
                  <a:cs typeface="Weibei-TC-Bold"/>
                  <a:sym typeface="Weibei-TC-Bold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FFFFFF"/>
                  </a:solidFill>
                </a:rPr>
                <a:t>課程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1778788" y="1890855"/>
            <a:ext cx="2410188" cy="2411551"/>
            <a:chOff x="0" y="0"/>
            <a:chExt cx="2410187" cy="2411550"/>
          </a:xfrm>
        </p:grpSpPr>
        <p:sp>
          <p:nvSpPr>
            <p:cNvPr id="56" name="Shape 56"/>
            <p:cNvSpPr/>
            <p:nvPr/>
          </p:nvSpPr>
          <p:spPr>
            <a:xfrm>
              <a:off x="0" y="0"/>
              <a:ext cx="2410188" cy="2411551"/>
            </a:xfrm>
            <a:prstGeom prst="roundRect">
              <a:avLst>
                <a:gd name="adj" fmla="val 15535"/>
              </a:avLst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  <a:reflection blurRad="0" stA="0" stPos="0" endA="0" endPos="40000" dist="0" dir="5400000" fadeDir="5400000" sx="100000" sy="-100000" kx="0" ky="0" algn="bl" rotWithShape="0"/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7" name="Shape 57"/>
            <p:cNvSpPr/>
            <p:nvPr/>
          </p:nvSpPr>
          <p:spPr>
            <a:xfrm>
              <a:off x="525643" y="729525"/>
              <a:ext cx="1333501" cy="952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4800">
                  <a:solidFill>
                    <a:srgbClr val="FFFFFF"/>
                  </a:solidFill>
                  <a:latin typeface="Weibei-TC-Bold"/>
                  <a:ea typeface="Weibei-TC-Bold"/>
                  <a:cs typeface="Weibei-TC-Bold"/>
                  <a:sym typeface="Weibei-TC-Bold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FFFFFF"/>
                  </a:solidFill>
                </a:rPr>
                <a:t>課程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1778788" y="4542843"/>
            <a:ext cx="2410188" cy="2411551"/>
            <a:chOff x="0" y="0"/>
            <a:chExt cx="2410187" cy="2411550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2410188" cy="2411551"/>
            </a:xfrm>
            <a:prstGeom prst="roundRect">
              <a:avLst>
                <a:gd name="adj" fmla="val 15535"/>
              </a:avLst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  <a:reflection blurRad="0" stA="0" stPos="0" endA="0" endPos="40000" dist="0" dir="5400000" fadeDir="5400000" sx="100000" sy="-100000" kx="0" ky="0" algn="bl" rotWithShape="0"/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60" name="Shape 60"/>
            <p:cNvSpPr/>
            <p:nvPr/>
          </p:nvSpPr>
          <p:spPr>
            <a:xfrm>
              <a:off x="525643" y="729525"/>
              <a:ext cx="1333501" cy="952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4800">
                  <a:solidFill>
                    <a:srgbClr val="FFFFFF"/>
                  </a:solidFill>
                  <a:latin typeface="Weibei-TC-Bold"/>
                  <a:ea typeface="Weibei-TC-Bold"/>
                  <a:cs typeface="Weibei-TC-Bold"/>
                  <a:sym typeface="Weibei-TC-Bold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800">
                  <a:solidFill>
                    <a:srgbClr val="FFFFFF"/>
                  </a:solidFill>
                </a:rPr>
                <a:t>課程</a:t>
              </a:r>
            </a:p>
          </p:txBody>
        </p:sp>
      </p:grpSp>
      <p:pic>
        <p:nvPicPr>
          <p:cNvPr id="6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79102" y="8141196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76941" y="814195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81262" y="810883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83423" y="810883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85583" y="810883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087743" y="8108833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18230" y="24337"/>
            <a:ext cx="12968340" cy="968324"/>
          </a:xfrm>
          <a:prstGeom prst="rect">
            <a:avLst/>
          </a:prstGeom>
          <a:solidFill>
            <a:srgbClr val="DCDEE0">
              <a:alpha val="2557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799227" y="1818567"/>
            <a:ext cx="11532142" cy="5230852"/>
          </a:xfrm>
          <a:prstGeom prst="roundRect">
            <a:avLst>
              <a:gd name="adj" fmla="val 14793"/>
            </a:avLst>
          </a:prstGeom>
          <a:solidFill>
            <a:srgbClr val="53585F">
              <a:alpha val="16889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68717" y="-727869"/>
            <a:ext cx="17934949" cy="11209343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511675" y="154027"/>
            <a:ext cx="1055734" cy="1060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508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" name="Shape 73"/>
          <p:cNvSpPr/>
          <p:nvPr/>
        </p:nvSpPr>
        <p:spPr>
          <a:xfrm flipH="1">
            <a:off x="519627" y="357747"/>
            <a:ext cx="1039830" cy="653097"/>
          </a:xfrm>
          <a:prstGeom prst="rightArrow">
            <a:avLst>
              <a:gd name="adj1" fmla="val 27857"/>
              <a:gd name="adj2" fmla="val 71595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2232330" y="49295"/>
            <a:ext cx="9293441" cy="9655010"/>
          </a:xfrm>
          <a:prstGeom prst="roundRect">
            <a:avLst>
              <a:gd name="adj" fmla="val 15512"/>
            </a:avLst>
          </a:prstGeom>
          <a:solidFill>
            <a:srgbClr val="000000">
              <a:alpha val="32192"/>
            </a:srgbClr>
          </a:solidFill>
          <a:ln w="25400">
            <a:solidFill>
              <a:srgbClr val="000000">
                <a:alpha val="32192"/>
              </a:srgbClr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4671924" y="170644"/>
            <a:ext cx="1030333" cy="887603"/>
          </a:xfrm>
          <a:prstGeom prst="roundRect">
            <a:avLst>
              <a:gd name="adj" fmla="val 17841"/>
            </a:avLst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5760651" y="170644"/>
            <a:ext cx="1027131" cy="887603"/>
          </a:xfrm>
          <a:prstGeom prst="roundRect">
            <a:avLst>
              <a:gd name="adj" fmla="val 17841"/>
            </a:avLst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6833476" y="170644"/>
            <a:ext cx="1027130" cy="887603"/>
          </a:xfrm>
          <a:prstGeom prst="roundRect">
            <a:avLst>
              <a:gd name="adj" fmla="val 17841"/>
            </a:avLst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7906301" y="170644"/>
            <a:ext cx="1027131" cy="887603"/>
          </a:xfrm>
          <a:prstGeom prst="roundRect">
            <a:avLst>
              <a:gd name="adj" fmla="val 17841"/>
            </a:avLst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8973542" y="170644"/>
            <a:ext cx="1027131" cy="887603"/>
          </a:xfrm>
          <a:prstGeom prst="roundRect">
            <a:avLst>
              <a:gd name="adj" fmla="val 17841"/>
            </a:avLst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3608596" y="1074039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1" name="Shape 81"/>
          <p:cNvSpPr/>
          <p:nvPr/>
        </p:nvSpPr>
        <p:spPr>
          <a:xfrm>
            <a:off x="3608596" y="2142127"/>
            <a:ext cx="1030333" cy="1027302"/>
          </a:xfrm>
          <a:prstGeom prst="roundRect">
            <a:avLst>
              <a:gd name="adj" fmla="val 15415"/>
            </a:avLst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2" name="Shape 82"/>
          <p:cNvSpPr/>
          <p:nvPr/>
        </p:nvSpPr>
        <p:spPr>
          <a:xfrm>
            <a:off x="3595896" y="3205612"/>
            <a:ext cx="1030333" cy="1027303"/>
          </a:xfrm>
          <a:prstGeom prst="roundRect">
            <a:avLst>
              <a:gd name="adj" fmla="val 15415"/>
            </a:avLst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3" name="Shape 83"/>
          <p:cNvSpPr/>
          <p:nvPr/>
        </p:nvSpPr>
        <p:spPr>
          <a:xfrm>
            <a:off x="3595896" y="4269098"/>
            <a:ext cx="1030333" cy="1027302"/>
          </a:xfrm>
          <a:prstGeom prst="roundRect">
            <a:avLst>
              <a:gd name="adj" fmla="val 15415"/>
            </a:avLst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4" name="Shape 84"/>
          <p:cNvSpPr/>
          <p:nvPr/>
        </p:nvSpPr>
        <p:spPr>
          <a:xfrm>
            <a:off x="3595896" y="5332583"/>
            <a:ext cx="1030333" cy="1027303"/>
          </a:xfrm>
          <a:prstGeom prst="roundRect">
            <a:avLst>
              <a:gd name="adj" fmla="val 15415"/>
            </a:avLst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85" name="Shape 85"/>
          <p:cNvSpPr/>
          <p:nvPr/>
        </p:nvSpPr>
        <p:spPr>
          <a:xfrm>
            <a:off x="3595896" y="6396068"/>
            <a:ext cx="1030333" cy="1027303"/>
          </a:xfrm>
          <a:prstGeom prst="roundRect">
            <a:avLst>
              <a:gd name="adj" fmla="val 15415"/>
            </a:avLst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86" name="Shape 86"/>
          <p:cNvSpPr/>
          <p:nvPr/>
        </p:nvSpPr>
        <p:spPr>
          <a:xfrm>
            <a:off x="3595896" y="7459554"/>
            <a:ext cx="1030333" cy="1027303"/>
          </a:xfrm>
          <a:prstGeom prst="roundRect">
            <a:avLst>
              <a:gd name="adj" fmla="val 15415"/>
            </a:avLst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7" name="Shape 87"/>
          <p:cNvSpPr/>
          <p:nvPr/>
        </p:nvSpPr>
        <p:spPr>
          <a:xfrm>
            <a:off x="3595896" y="8561140"/>
            <a:ext cx="1030333" cy="1027302"/>
          </a:xfrm>
          <a:prstGeom prst="roundRect">
            <a:avLst>
              <a:gd name="adj" fmla="val 15415"/>
            </a:avLst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88" name="Shape 88"/>
          <p:cNvSpPr/>
          <p:nvPr/>
        </p:nvSpPr>
        <p:spPr>
          <a:xfrm>
            <a:off x="4684125" y="1074039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5759655" y="1074039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6835184" y="1074039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7910713" y="1074039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8986242" y="1074039"/>
            <a:ext cx="1030334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4687163" y="2124035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4682985" y="3201959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5765731" y="2139826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4689217" y="4266797"/>
            <a:ext cx="1030333" cy="1031904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4689217" y="5338116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4689217" y="6422135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4682985" y="7506155"/>
            <a:ext cx="1030333" cy="1031904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4689217" y="8569519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1" name="Shape 101"/>
          <p:cNvSpPr/>
          <p:nvPr/>
        </p:nvSpPr>
        <p:spPr>
          <a:xfrm>
            <a:off x="5770075" y="3210881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6844300" y="2139826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5782538" y="4263706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4" name="Shape 104"/>
          <p:cNvSpPr/>
          <p:nvPr/>
        </p:nvSpPr>
        <p:spPr>
          <a:xfrm>
            <a:off x="5782538" y="5344211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5782538" y="6422135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5770075" y="7506155"/>
            <a:ext cx="1030333" cy="1031904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5782538" y="8580201"/>
            <a:ext cx="1030333" cy="1031904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6857164" y="3207913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9" name="Shape 109"/>
          <p:cNvSpPr/>
          <p:nvPr/>
        </p:nvSpPr>
        <p:spPr>
          <a:xfrm>
            <a:off x="6875860" y="4282200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0" name="Shape 110"/>
          <p:cNvSpPr/>
          <p:nvPr/>
        </p:nvSpPr>
        <p:spPr>
          <a:xfrm>
            <a:off x="6875860" y="5335420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1" name="Shape 111"/>
          <p:cNvSpPr/>
          <p:nvPr/>
        </p:nvSpPr>
        <p:spPr>
          <a:xfrm>
            <a:off x="6875860" y="6415847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6857164" y="7506155"/>
            <a:ext cx="1030333" cy="1031904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6875860" y="8590881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7922867" y="2124035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7944253" y="3203311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7969181" y="4290097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7969181" y="5368382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7969181" y="6458136"/>
            <a:ext cx="1030333" cy="1031904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7944253" y="7523721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7969181" y="8601562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9001435" y="2139826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9031343" y="3213314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9062502" y="4297333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9062502" y="5366059"/>
            <a:ext cx="1030333" cy="1031904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9062502" y="6458136"/>
            <a:ext cx="1030333" cy="1031904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9031343" y="7547889"/>
            <a:ext cx="1030333" cy="1031905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9062502" y="8624943"/>
            <a:ext cx="1030333" cy="1031904"/>
          </a:xfrm>
          <a:prstGeom prst="roundRect">
            <a:avLst>
              <a:gd name="adj" fmla="val 1537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4773427" y="284245"/>
            <a:ext cx="81977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lvl="0">
              <a:defRPr sz="1800"/>
            </a:pPr>
            <a:r>
              <a:rPr sz="2800"/>
              <a:t>Mon</a:t>
            </a:r>
          </a:p>
        </p:txBody>
      </p:sp>
      <p:sp>
        <p:nvSpPr>
          <p:cNvPr id="129" name="Shape 129"/>
          <p:cNvSpPr/>
          <p:nvPr/>
        </p:nvSpPr>
        <p:spPr>
          <a:xfrm>
            <a:off x="5863702" y="284245"/>
            <a:ext cx="69927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lvl="0">
              <a:defRPr sz="1800"/>
            </a:pPr>
            <a:r>
              <a:rPr sz="2800"/>
              <a:t>Tue</a:t>
            </a:r>
          </a:p>
        </p:txBody>
      </p:sp>
      <p:sp>
        <p:nvSpPr>
          <p:cNvPr id="130" name="Shape 130"/>
          <p:cNvSpPr/>
          <p:nvPr/>
        </p:nvSpPr>
        <p:spPr>
          <a:xfrm>
            <a:off x="6970320" y="284245"/>
            <a:ext cx="75344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lvl="0">
              <a:defRPr sz="1800"/>
            </a:pPr>
            <a:r>
              <a:rPr sz="2800"/>
              <a:t>Wen</a:t>
            </a:r>
          </a:p>
        </p:txBody>
      </p:sp>
      <p:sp>
        <p:nvSpPr>
          <p:cNvPr id="131" name="Shape 131"/>
          <p:cNvSpPr/>
          <p:nvPr/>
        </p:nvSpPr>
        <p:spPr>
          <a:xfrm>
            <a:off x="8160757" y="284245"/>
            <a:ext cx="64718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lvl="0">
              <a:defRPr sz="1800"/>
            </a:pPr>
            <a:r>
              <a:rPr sz="2800"/>
              <a:t>The</a:t>
            </a:r>
          </a:p>
        </p:txBody>
      </p:sp>
      <p:sp>
        <p:nvSpPr>
          <p:cNvPr id="132" name="Shape 132"/>
          <p:cNvSpPr/>
          <p:nvPr/>
        </p:nvSpPr>
        <p:spPr>
          <a:xfrm>
            <a:off x="9178624" y="284245"/>
            <a:ext cx="61696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lvl="0">
              <a:defRPr sz="1800"/>
            </a:pPr>
            <a:r>
              <a:rPr sz="2800"/>
              <a:t>Fri</a:t>
            </a:r>
          </a:p>
        </p:txBody>
      </p:sp>
      <p:sp>
        <p:nvSpPr>
          <p:cNvPr id="133" name="Shape 133"/>
          <p:cNvSpPr/>
          <p:nvPr/>
        </p:nvSpPr>
        <p:spPr>
          <a:xfrm>
            <a:off x="2942479" y="49295"/>
            <a:ext cx="7893352" cy="9651699"/>
          </a:xfrm>
          <a:prstGeom prst="roundRect">
            <a:avLst>
              <a:gd name="adj" fmla="val 13962"/>
            </a:avLst>
          </a:prstGeom>
          <a:solidFill>
            <a:srgbClr val="A6AAA9">
              <a:alpha val="25054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68717" y="-727869"/>
            <a:ext cx="17934949" cy="11209343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511675" y="154027"/>
            <a:ext cx="1055734" cy="1060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7" name="Shape 137"/>
          <p:cNvSpPr/>
          <p:nvPr/>
        </p:nvSpPr>
        <p:spPr>
          <a:xfrm flipH="1">
            <a:off x="519627" y="357747"/>
            <a:ext cx="1039830" cy="653097"/>
          </a:xfrm>
          <a:prstGeom prst="rightArrow">
            <a:avLst>
              <a:gd name="adj1" fmla="val 27857"/>
              <a:gd name="adj2" fmla="val 71595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1613458" y="112517"/>
            <a:ext cx="6297540" cy="9528566"/>
          </a:xfrm>
          <a:prstGeom prst="roundRect">
            <a:avLst>
              <a:gd name="adj" fmla="val 15000"/>
            </a:avLst>
          </a:prstGeom>
          <a:solidFill>
            <a:srgbClr val="000000">
              <a:alpha val="31864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8343327" y="-58655"/>
            <a:ext cx="4496158" cy="9519662"/>
          </a:xfrm>
          <a:prstGeom prst="roundRect">
            <a:avLst>
              <a:gd name="adj" fmla="val 15000"/>
            </a:avLst>
          </a:prstGeom>
          <a:solidFill>
            <a:srgbClr val="000000">
              <a:alpha val="29703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8871953" y="1067960"/>
            <a:ext cx="3802076" cy="636415"/>
          </a:xfrm>
          <a:prstGeom prst="roundRect">
            <a:avLst>
              <a:gd name="adj" fmla="val 29933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評論</a:t>
            </a:r>
          </a:p>
        </p:txBody>
      </p:sp>
      <p:sp>
        <p:nvSpPr>
          <p:cNvPr id="141" name="Shape 141"/>
          <p:cNvSpPr/>
          <p:nvPr/>
        </p:nvSpPr>
        <p:spPr>
          <a:xfrm>
            <a:off x="8871953" y="1876256"/>
            <a:ext cx="3802076" cy="636414"/>
          </a:xfrm>
          <a:prstGeom prst="roundRect">
            <a:avLst>
              <a:gd name="adj" fmla="val 29933"/>
            </a:avLst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8871953" y="2684551"/>
            <a:ext cx="3802076" cy="636414"/>
          </a:xfrm>
          <a:prstGeom prst="roundRect">
            <a:avLst>
              <a:gd name="adj" fmla="val 29933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8871953" y="3492846"/>
            <a:ext cx="3802076" cy="636415"/>
          </a:xfrm>
          <a:prstGeom prst="roundRect">
            <a:avLst>
              <a:gd name="adj" fmla="val 29933"/>
            </a:avLst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8871953" y="4395669"/>
            <a:ext cx="3802076" cy="636414"/>
          </a:xfrm>
          <a:prstGeom prst="roundRect">
            <a:avLst>
              <a:gd name="adj" fmla="val 29933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3714181" y="1461229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5EE6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5EE68"/>
                </a:solidFill>
              </a:rPr>
              <a:t>計分方式</a:t>
            </a:r>
          </a:p>
        </p:txBody>
      </p:sp>
      <p:sp>
        <p:nvSpPr>
          <p:cNvPr id="146" name="Shape 146"/>
          <p:cNvSpPr/>
          <p:nvPr/>
        </p:nvSpPr>
        <p:spPr>
          <a:xfrm>
            <a:off x="1967466" y="3508828"/>
            <a:ext cx="5487528" cy="5817336"/>
          </a:xfrm>
          <a:prstGeom prst="roundRect">
            <a:avLst>
              <a:gd name="adj" fmla="val 10203"/>
            </a:avLst>
          </a:prstGeom>
          <a:ln w="50800">
            <a:solidFill>
              <a:srgbClr val="FFFFFF">
                <a:alpha val="92867"/>
              </a:srgbClr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2113981" y="3776865"/>
            <a:ext cx="5143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7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777"/>
                </a:solidFill>
              </a:rPr>
              <a:t>點名方法次數：每次必點</a:t>
            </a:r>
          </a:p>
        </p:txBody>
      </p:sp>
      <p:sp>
        <p:nvSpPr>
          <p:cNvPr id="148" name="Shape 148"/>
          <p:cNvSpPr/>
          <p:nvPr/>
        </p:nvSpPr>
        <p:spPr>
          <a:xfrm>
            <a:off x="3282480" y="5263822"/>
            <a:ext cx="2857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7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777"/>
                </a:solidFill>
              </a:rPr>
              <a:t>難易度：爽過</a:t>
            </a:r>
          </a:p>
        </p:txBody>
      </p:sp>
      <p:sp>
        <p:nvSpPr>
          <p:cNvPr id="149" name="Shape 149"/>
          <p:cNvSpPr/>
          <p:nvPr/>
        </p:nvSpPr>
        <p:spPr>
          <a:xfrm>
            <a:off x="3256981" y="6750779"/>
            <a:ext cx="2857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7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777"/>
                </a:solidFill>
              </a:rPr>
              <a:t>作業量：超多</a:t>
            </a:r>
          </a:p>
        </p:txBody>
      </p:sp>
      <p:sp>
        <p:nvSpPr>
          <p:cNvPr id="150" name="Shape 150"/>
          <p:cNvSpPr/>
          <p:nvPr/>
        </p:nvSpPr>
        <p:spPr>
          <a:xfrm>
            <a:off x="2342581" y="8158169"/>
            <a:ext cx="4686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7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777"/>
                </a:solidFill>
              </a:rPr>
              <a:t>老師個性：嚴謹、搞笑</a:t>
            </a:r>
          </a:p>
        </p:txBody>
      </p:sp>
      <p:sp>
        <p:nvSpPr>
          <p:cNvPr id="151" name="Shape 151"/>
          <p:cNvSpPr/>
          <p:nvPr/>
        </p:nvSpPr>
        <p:spPr>
          <a:xfrm>
            <a:off x="2215065" y="330323"/>
            <a:ext cx="4992330" cy="2998412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1929180" y="95592"/>
            <a:ext cx="5666096" cy="9528565"/>
          </a:xfrm>
          <a:prstGeom prst="roundRect">
            <a:avLst>
              <a:gd name="adj" fmla="val 15204"/>
            </a:avLst>
          </a:prstGeom>
          <a:solidFill>
            <a:srgbClr val="DCDEE0">
              <a:alpha val="15248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8592580" y="220495"/>
            <a:ext cx="4122341" cy="8961966"/>
          </a:xfrm>
          <a:prstGeom prst="roundRect">
            <a:avLst>
              <a:gd name="adj" fmla="val 15000"/>
            </a:avLst>
          </a:prstGeom>
          <a:solidFill>
            <a:srgbClr val="DCDEE0">
              <a:alpha val="17706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