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432463" cy="11520488"/>
  <p:notesSz cx="9144000" cy="6858000"/>
  <p:defaultTextStyle>
    <a:defPPr>
      <a:defRPr lang="zh-TW"/>
    </a:defPPr>
    <a:lvl1pPr marL="0" algn="l" defTabSz="1437711" rtl="0" eaLnBrk="1" latinLnBrk="0" hangingPunct="1">
      <a:defRPr sz="2830" kern="1200">
        <a:solidFill>
          <a:schemeClr val="tx1"/>
        </a:solidFill>
        <a:latin typeface="+mn-lt"/>
        <a:ea typeface="+mn-ea"/>
        <a:cs typeface="+mn-cs"/>
      </a:defRPr>
    </a:lvl1pPr>
    <a:lvl2pPr marL="718856" algn="l" defTabSz="1437711" rtl="0" eaLnBrk="1" latinLnBrk="0" hangingPunct="1">
      <a:defRPr sz="2830" kern="1200">
        <a:solidFill>
          <a:schemeClr val="tx1"/>
        </a:solidFill>
        <a:latin typeface="+mn-lt"/>
        <a:ea typeface="+mn-ea"/>
        <a:cs typeface="+mn-cs"/>
      </a:defRPr>
    </a:lvl2pPr>
    <a:lvl3pPr marL="1437711" algn="l" defTabSz="1437711" rtl="0" eaLnBrk="1" latinLnBrk="0" hangingPunct="1">
      <a:defRPr sz="2830" kern="1200">
        <a:solidFill>
          <a:schemeClr val="tx1"/>
        </a:solidFill>
        <a:latin typeface="+mn-lt"/>
        <a:ea typeface="+mn-ea"/>
        <a:cs typeface="+mn-cs"/>
      </a:defRPr>
    </a:lvl3pPr>
    <a:lvl4pPr marL="2156567" algn="l" defTabSz="1437711" rtl="0" eaLnBrk="1" latinLnBrk="0" hangingPunct="1">
      <a:defRPr sz="2830" kern="1200">
        <a:solidFill>
          <a:schemeClr val="tx1"/>
        </a:solidFill>
        <a:latin typeface="+mn-lt"/>
        <a:ea typeface="+mn-ea"/>
        <a:cs typeface="+mn-cs"/>
      </a:defRPr>
    </a:lvl4pPr>
    <a:lvl5pPr marL="2875422" algn="l" defTabSz="1437711" rtl="0" eaLnBrk="1" latinLnBrk="0" hangingPunct="1">
      <a:defRPr sz="2830" kern="1200">
        <a:solidFill>
          <a:schemeClr val="tx1"/>
        </a:solidFill>
        <a:latin typeface="+mn-lt"/>
        <a:ea typeface="+mn-ea"/>
        <a:cs typeface="+mn-cs"/>
      </a:defRPr>
    </a:lvl5pPr>
    <a:lvl6pPr marL="3594278" algn="l" defTabSz="1437711" rtl="0" eaLnBrk="1" latinLnBrk="0" hangingPunct="1">
      <a:defRPr sz="2830" kern="1200">
        <a:solidFill>
          <a:schemeClr val="tx1"/>
        </a:solidFill>
        <a:latin typeface="+mn-lt"/>
        <a:ea typeface="+mn-ea"/>
        <a:cs typeface="+mn-cs"/>
      </a:defRPr>
    </a:lvl6pPr>
    <a:lvl7pPr marL="4313133" algn="l" defTabSz="1437711" rtl="0" eaLnBrk="1" latinLnBrk="0" hangingPunct="1">
      <a:defRPr sz="2830" kern="1200">
        <a:solidFill>
          <a:schemeClr val="tx1"/>
        </a:solidFill>
        <a:latin typeface="+mn-lt"/>
        <a:ea typeface="+mn-ea"/>
        <a:cs typeface="+mn-cs"/>
      </a:defRPr>
    </a:lvl7pPr>
    <a:lvl8pPr marL="5031989" algn="l" defTabSz="1437711" rtl="0" eaLnBrk="1" latinLnBrk="0" hangingPunct="1">
      <a:defRPr sz="2830" kern="1200">
        <a:solidFill>
          <a:schemeClr val="tx1"/>
        </a:solidFill>
        <a:latin typeface="+mn-lt"/>
        <a:ea typeface="+mn-ea"/>
        <a:cs typeface="+mn-cs"/>
      </a:defRPr>
    </a:lvl8pPr>
    <a:lvl9pPr marL="5750844" algn="l" defTabSz="1437711" rtl="0" eaLnBrk="1" latinLnBrk="0" hangingPunct="1">
      <a:defRPr sz="283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44" d="100"/>
          <a:sy n="44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4058" y="1885414"/>
            <a:ext cx="13824347" cy="4010837"/>
          </a:xfrm>
        </p:spPr>
        <p:txBody>
          <a:bodyPr anchor="b"/>
          <a:lstStyle>
            <a:lvl1pPr algn="ctr">
              <a:defRPr sz="907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4058" y="6050924"/>
            <a:ext cx="13824347" cy="2781450"/>
          </a:xfrm>
        </p:spPr>
        <p:txBody>
          <a:bodyPr/>
          <a:lstStyle>
            <a:lvl1pPr marL="0" indent="0" algn="ctr">
              <a:buNone/>
              <a:defRPr sz="3628"/>
            </a:lvl1pPr>
            <a:lvl2pPr marL="691195" indent="0" algn="ctr">
              <a:buNone/>
              <a:defRPr sz="3024"/>
            </a:lvl2pPr>
            <a:lvl3pPr marL="1382390" indent="0" algn="ctr">
              <a:buNone/>
              <a:defRPr sz="2721"/>
            </a:lvl3pPr>
            <a:lvl4pPr marL="2073585" indent="0" algn="ctr">
              <a:buNone/>
              <a:defRPr sz="2419"/>
            </a:lvl4pPr>
            <a:lvl5pPr marL="2764780" indent="0" algn="ctr">
              <a:buNone/>
              <a:defRPr sz="2419"/>
            </a:lvl5pPr>
            <a:lvl6pPr marL="3455975" indent="0" algn="ctr">
              <a:buNone/>
              <a:defRPr sz="2419"/>
            </a:lvl6pPr>
            <a:lvl7pPr marL="4147170" indent="0" algn="ctr">
              <a:buNone/>
              <a:defRPr sz="2419"/>
            </a:lvl7pPr>
            <a:lvl8pPr marL="4838365" indent="0" algn="ctr">
              <a:buNone/>
              <a:defRPr sz="2419"/>
            </a:lvl8pPr>
            <a:lvl9pPr marL="5529560" indent="0" algn="ctr">
              <a:buNone/>
              <a:defRPr sz="2419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FB5A-A963-44A1-A5E7-9BCBD6834295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1CD9-52DE-408C-8DA3-11DA14384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72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FB5A-A963-44A1-A5E7-9BCBD6834295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1CD9-52DE-408C-8DA3-11DA14384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42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90731" y="613359"/>
            <a:ext cx="3974500" cy="976308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7232" y="613359"/>
            <a:ext cx="11693094" cy="976308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FB5A-A963-44A1-A5E7-9BCBD6834295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1CD9-52DE-408C-8DA3-11DA14384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71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FB5A-A963-44A1-A5E7-9BCBD6834295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1CD9-52DE-408C-8DA3-11DA14384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49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632" y="2872123"/>
            <a:ext cx="15897999" cy="4792202"/>
          </a:xfrm>
        </p:spPr>
        <p:txBody>
          <a:bodyPr anchor="b"/>
          <a:lstStyle>
            <a:lvl1pPr>
              <a:defRPr sz="907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632" y="7709662"/>
            <a:ext cx="15897999" cy="2520106"/>
          </a:xfrm>
        </p:spPr>
        <p:txBody>
          <a:bodyPr/>
          <a:lstStyle>
            <a:lvl1pPr marL="0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1pPr>
            <a:lvl2pPr marL="69119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2pPr>
            <a:lvl3pPr marL="1382390" indent="0">
              <a:buNone/>
              <a:defRPr sz="2721">
                <a:solidFill>
                  <a:schemeClr val="tx1">
                    <a:tint val="75000"/>
                  </a:schemeClr>
                </a:solidFill>
              </a:defRPr>
            </a:lvl3pPr>
            <a:lvl4pPr marL="2073585" indent="0">
              <a:buNone/>
              <a:defRPr sz="2419">
                <a:solidFill>
                  <a:schemeClr val="tx1">
                    <a:tint val="75000"/>
                  </a:schemeClr>
                </a:solidFill>
              </a:defRPr>
            </a:lvl4pPr>
            <a:lvl5pPr marL="2764780" indent="0">
              <a:buNone/>
              <a:defRPr sz="2419">
                <a:solidFill>
                  <a:schemeClr val="tx1">
                    <a:tint val="75000"/>
                  </a:schemeClr>
                </a:solidFill>
              </a:defRPr>
            </a:lvl5pPr>
            <a:lvl6pPr marL="3455975" indent="0">
              <a:buNone/>
              <a:defRPr sz="2419">
                <a:solidFill>
                  <a:schemeClr val="tx1">
                    <a:tint val="75000"/>
                  </a:schemeClr>
                </a:solidFill>
              </a:defRPr>
            </a:lvl6pPr>
            <a:lvl7pPr marL="4147170" indent="0">
              <a:buNone/>
              <a:defRPr sz="2419">
                <a:solidFill>
                  <a:schemeClr val="tx1">
                    <a:tint val="75000"/>
                  </a:schemeClr>
                </a:solidFill>
              </a:defRPr>
            </a:lvl7pPr>
            <a:lvl8pPr marL="4838365" indent="0">
              <a:buNone/>
              <a:defRPr sz="2419">
                <a:solidFill>
                  <a:schemeClr val="tx1">
                    <a:tint val="75000"/>
                  </a:schemeClr>
                </a:solidFill>
              </a:defRPr>
            </a:lvl8pPr>
            <a:lvl9pPr marL="5529560" indent="0">
              <a:buNone/>
              <a:defRPr sz="24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FB5A-A963-44A1-A5E7-9BCBD6834295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1CD9-52DE-408C-8DA3-11DA14384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59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7232" y="3066796"/>
            <a:ext cx="7833797" cy="730964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1434" y="3066796"/>
            <a:ext cx="7833797" cy="730964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FB5A-A963-44A1-A5E7-9BCBD6834295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1CD9-52DE-408C-8DA3-11DA14384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50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633" y="613360"/>
            <a:ext cx="15897999" cy="22267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633" y="2824120"/>
            <a:ext cx="7797795" cy="1384058"/>
          </a:xfrm>
        </p:spPr>
        <p:txBody>
          <a:bodyPr anchor="b"/>
          <a:lstStyle>
            <a:lvl1pPr marL="0" indent="0">
              <a:buNone/>
              <a:defRPr sz="3628" b="1"/>
            </a:lvl1pPr>
            <a:lvl2pPr marL="691195" indent="0">
              <a:buNone/>
              <a:defRPr sz="3024" b="1"/>
            </a:lvl2pPr>
            <a:lvl3pPr marL="1382390" indent="0">
              <a:buNone/>
              <a:defRPr sz="2721" b="1"/>
            </a:lvl3pPr>
            <a:lvl4pPr marL="2073585" indent="0">
              <a:buNone/>
              <a:defRPr sz="2419" b="1"/>
            </a:lvl4pPr>
            <a:lvl5pPr marL="2764780" indent="0">
              <a:buNone/>
              <a:defRPr sz="2419" b="1"/>
            </a:lvl5pPr>
            <a:lvl6pPr marL="3455975" indent="0">
              <a:buNone/>
              <a:defRPr sz="2419" b="1"/>
            </a:lvl6pPr>
            <a:lvl7pPr marL="4147170" indent="0">
              <a:buNone/>
              <a:defRPr sz="2419" b="1"/>
            </a:lvl7pPr>
            <a:lvl8pPr marL="4838365" indent="0">
              <a:buNone/>
              <a:defRPr sz="2419" b="1"/>
            </a:lvl8pPr>
            <a:lvl9pPr marL="5529560" indent="0">
              <a:buNone/>
              <a:defRPr sz="2419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9633" y="4208178"/>
            <a:ext cx="7797795" cy="618959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31434" y="2824120"/>
            <a:ext cx="7836198" cy="1384058"/>
          </a:xfrm>
        </p:spPr>
        <p:txBody>
          <a:bodyPr anchor="b"/>
          <a:lstStyle>
            <a:lvl1pPr marL="0" indent="0">
              <a:buNone/>
              <a:defRPr sz="3628" b="1"/>
            </a:lvl1pPr>
            <a:lvl2pPr marL="691195" indent="0">
              <a:buNone/>
              <a:defRPr sz="3024" b="1"/>
            </a:lvl2pPr>
            <a:lvl3pPr marL="1382390" indent="0">
              <a:buNone/>
              <a:defRPr sz="2721" b="1"/>
            </a:lvl3pPr>
            <a:lvl4pPr marL="2073585" indent="0">
              <a:buNone/>
              <a:defRPr sz="2419" b="1"/>
            </a:lvl4pPr>
            <a:lvl5pPr marL="2764780" indent="0">
              <a:buNone/>
              <a:defRPr sz="2419" b="1"/>
            </a:lvl5pPr>
            <a:lvl6pPr marL="3455975" indent="0">
              <a:buNone/>
              <a:defRPr sz="2419" b="1"/>
            </a:lvl6pPr>
            <a:lvl7pPr marL="4147170" indent="0">
              <a:buNone/>
              <a:defRPr sz="2419" b="1"/>
            </a:lvl7pPr>
            <a:lvl8pPr marL="4838365" indent="0">
              <a:buNone/>
              <a:defRPr sz="2419" b="1"/>
            </a:lvl8pPr>
            <a:lvl9pPr marL="5529560" indent="0">
              <a:buNone/>
              <a:defRPr sz="2419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31434" y="4208178"/>
            <a:ext cx="7836198" cy="618959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FB5A-A963-44A1-A5E7-9BCBD6834295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1CD9-52DE-408C-8DA3-11DA14384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87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FB5A-A963-44A1-A5E7-9BCBD6834295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1CD9-52DE-408C-8DA3-11DA14384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49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FB5A-A963-44A1-A5E7-9BCBD6834295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1CD9-52DE-408C-8DA3-11DA14384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2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633" y="768032"/>
            <a:ext cx="5944949" cy="2688114"/>
          </a:xfrm>
        </p:spPr>
        <p:txBody>
          <a:bodyPr anchor="b"/>
          <a:lstStyle>
            <a:lvl1pPr>
              <a:defRPr sz="483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6198" y="1658738"/>
            <a:ext cx="9331434" cy="8187013"/>
          </a:xfrm>
        </p:spPr>
        <p:txBody>
          <a:bodyPr/>
          <a:lstStyle>
            <a:lvl1pPr>
              <a:defRPr sz="4838"/>
            </a:lvl1pPr>
            <a:lvl2pPr>
              <a:defRPr sz="4233"/>
            </a:lvl2pPr>
            <a:lvl3pPr>
              <a:defRPr sz="3628"/>
            </a:lvl3pPr>
            <a:lvl4pPr>
              <a:defRPr sz="3024"/>
            </a:lvl4pPr>
            <a:lvl5pPr>
              <a:defRPr sz="3024"/>
            </a:lvl5pPr>
            <a:lvl6pPr>
              <a:defRPr sz="3024"/>
            </a:lvl6pPr>
            <a:lvl7pPr>
              <a:defRPr sz="3024"/>
            </a:lvl7pPr>
            <a:lvl8pPr>
              <a:defRPr sz="3024"/>
            </a:lvl8pPr>
            <a:lvl9pPr>
              <a:defRPr sz="3024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9633" y="3456146"/>
            <a:ext cx="5944949" cy="6402939"/>
          </a:xfrm>
        </p:spPr>
        <p:txBody>
          <a:bodyPr/>
          <a:lstStyle>
            <a:lvl1pPr marL="0" indent="0">
              <a:buNone/>
              <a:defRPr sz="2419"/>
            </a:lvl1pPr>
            <a:lvl2pPr marL="691195" indent="0">
              <a:buNone/>
              <a:defRPr sz="2117"/>
            </a:lvl2pPr>
            <a:lvl3pPr marL="1382390" indent="0">
              <a:buNone/>
              <a:defRPr sz="1814"/>
            </a:lvl3pPr>
            <a:lvl4pPr marL="2073585" indent="0">
              <a:buNone/>
              <a:defRPr sz="1512"/>
            </a:lvl4pPr>
            <a:lvl5pPr marL="2764780" indent="0">
              <a:buNone/>
              <a:defRPr sz="1512"/>
            </a:lvl5pPr>
            <a:lvl6pPr marL="3455975" indent="0">
              <a:buNone/>
              <a:defRPr sz="1512"/>
            </a:lvl6pPr>
            <a:lvl7pPr marL="4147170" indent="0">
              <a:buNone/>
              <a:defRPr sz="1512"/>
            </a:lvl7pPr>
            <a:lvl8pPr marL="4838365" indent="0">
              <a:buNone/>
              <a:defRPr sz="1512"/>
            </a:lvl8pPr>
            <a:lvl9pPr marL="5529560" indent="0">
              <a:buNone/>
              <a:defRPr sz="151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FB5A-A963-44A1-A5E7-9BCBD6834295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1CD9-52DE-408C-8DA3-11DA14384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54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633" y="768032"/>
            <a:ext cx="5944949" cy="2688114"/>
          </a:xfrm>
        </p:spPr>
        <p:txBody>
          <a:bodyPr anchor="b"/>
          <a:lstStyle>
            <a:lvl1pPr>
              <a:defRPr sz="483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36198" y="1658738"/>
            <a:ext cx="9331434" cy="8187013"/>
          </a:xfrm>
        </p:spPr>
        <p:txBody>
          <a:bodyPr anchor="t"/>
          <a:lstStyle>
            <a:lvl1pPr marL="0" indent="0">
              <a:buNone/>
              <a:defRPr sz="4838"/>
            </a:lvl1pPr>
            <a:lvl2pPr marL="691195" indent="0">
              <a:buNone/>
              <a:defRPr sz="4233"/>
            </a:lvl2pPr>
            <a:lvl3pPr marL="1382390" indent="0">
              <a:buNone/>
              <a:defRPr sz="3628"/>
            </a:lvl3pPr>
            <a:lvl4pPr marL="2073585" indent="0">
              <a:buNone/>
              <a:defRPr sz="3024"/>
            </a:lvl4pPr>
            <a:lvl5pPr marL="2764780" indent="0">
              <a:buNone/>
              <a:defRPr sz="3024"/>
            </a:lvl5pPr>
            <a:lvl6pPr marL="3455975" indent="0">
              <a:buNone/>
              <a:defRPr sz="3024"/>
            </a:lvl6pPr>
            <a:lvl7pPr marL="4147170" indent="0">
              <a:buNone/>
              <a:defRPr sz="3024"/>
            </a:lvl7pPr>
            <a:lvl8pPr marL="4838365" indent="0">
              <a:buNone/>
              <a:defRPr sz="3024"/>
            </a:lvl8pPr>
            <a:lvl9pPr marL="5529560" indent="0">
              <a:buNone/>
              <a:defRPr sz="30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9633" y="3456146"/>
            <a:ext cx="5944949" cy="6402939"/>
          </a:xfrm>
        </p:spPr>
        <p:txBody>
          <a:bodyPr/>
          <a:lstStyle>
            <a:lvl1pPr marL="0" indent="0">
              <a:buNone/>
              <a:defRPr sz="2419"/>
            </a:lvl1pPr>
            <a:lvl2pPr marL="691195" indent="0">
              <a:buNone/>
              <a:defRPr sz="2117"/>
            </a:lvl2pPr>
            <a:lvl3pPr marL="1382390" indent="0">
              <a:buNone/>
              <a:defRPr sz="1814"/>
            </a:lvl3pPr>
            <a:lvl4pPr marL="2073585" indent="0">
              <a:buNone/>
              <a:defRPr sz="1512"/>
            </a:lvl4pPr>
            <a:lvl5pPr marL="2764780" indent="0">
              <a:buNone/>
              <a:defRPr sz="1512"/>
            </a:lvl5pPr>
            <a:lvl6pPr marL="3455975" indent="0">
              <a:buNone/>
              <a:defRPr sz="1512"/>
            </a:lvl6pPr>
            <a:lvl7pPr marL="4147170" indent="0">
              <a:buNone/>
              <a:defRPr sz="1512"/>
            </a:lvl7pPr>
            <a:lvl8pPr marL="4838365" indent="0">
              <a:buNone/>
              <a:defRPr sz="1512"/>
            </a:lvl8pPr>
            <a:lvl9pPr marL="5529560" indent="0">
              <a:buNone/>
              <a:defRPr sz="151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FB5A-A963-44A1-A5E7-9BCBD6834295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1CD9-52DE-408C-8DA3-11DA14384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96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7232" y="613360"/>
            <a:ext cx="15897999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7232" y="3066796"/>
            <a:ext cx="15897999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7232" y="10677787"/>
            <a:ext cx="4147304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BFB5A-A963-44A1-A5E7-9BCBD6834295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05754" y="10677787"/>
            <a:ext cx="6220956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17927" y="10677787"/>
            <a:ext cx="4147304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61CD9-52DE-408C-8DA3-11DA14384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86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82390" rtl="0" eaLnBrk="1" latinLnBrk="0" hangingPunct="1">
        <a:lnSpc>
          <a:spcPct val="90000"/>
        </a:lnSpc>
        <a:spcBef>
          <a:spcPct val="0"/>
        </a:spcBef>
        <a:buNone/>
        <a:defRPr sz="66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5597" indent="-345597" algn="l" defTabSz="1382390" rtl="0" eaLnBrk="1" latinLnBrk="0" hangingPunct="1">
        <a:lnSpc>
          <a:spcPct val="90000"/>
        </a:lnSpc>
        <a:spcBef>
          <a:spcPts val="1512"/>
        </a:spcBef>
        <a:buFont typeface="Arial" panose="020B0604020202020204" pitchFamily="34" charset="0"/>
        <a:buChar char="•"/>
        <a:defRPr sz="4233" kern="1200">
          <a:solidFill>
            <a:schemeClr val="tx1"/>
          </a:solidFill>
          <a:latin typeface="+mn-lt"/>
          <a:ea typeface="+mn-ea"/>
          <a:cs typeface="+mn-cs"/>
        </a:defRPr>
      </a:lvl1pPr>
      <a:lvl2pPr marL="1036792" indent="-345597" algn="l" defTabSz="1382390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3628" kern="1200">
          <a:solidFill>
            <a:schemeClr val="tx1"/>
          </a:solidFill>
          <a:latin typeface="+mn-lt"/>
          <a:ea typeface="+mn-ea"/>
          <a:cs typeface="+mn-cs"/>
        </a:defRPr>
      </a:lvl2pPr>
      <a:lvl3pPr marL="1727987" indent="-345597" algn="l" defTabSz="1382390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3pPr>
      <a:lvl4pPr marL="2419182" indent="-345597" algn="l" defTabSz="1382390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4pPr>
      <a:lvl5pPr marL="3110377" indent="-345597" algn="l" defTabSz="1382390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5pPr>
      <a:lvl6pPr marL="3801572" indent="-345597" algn="l" defTabSz="1382390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6pPr>
      <a:lvl7pPr marL="4492767" indent="-345597" algn="l" defTabSz="1382390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7pPr>
      <a:lvl8pPr marL="5183962" indent="-345597" algn="l" defTabSz="1382390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8pPr>
      <a:lvl9pPr marL="5875157" indent="-345597" algn="l" defTabSz="1382390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2390" rtl="0" eaLnBrk="1" latinLnBrk="0" hangingPunct="1">
        <a:defRPr sz="2721" kern="1200">
          <a:solidFill>
            <a:schemeClr val="tx1"/>
          </a:solidFill>
          <a:latin typeface="+mn-lt"/>
          <a:ea typeface="+mn-ea"/>
          <a:cs typeface="+mn-cs"/>
        </a:defRPr>
      </a:lvl1pPr>
      <a:lvl2pPr marL="691195" algn="l" defTabSz="1382390" rtl="0" eaLnBrk="1" latinLnBrk="0" hangingPunct="1"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382390" algn="l" defTabSz="1382390" rtl="0" eaLnBrk="1" latinLnBrk="0" hangingPunct="1">
        <a:defRPr sz="2721" kern="1200">
          <a:solidFill>
            <a:schemeClr val="tx1"/>
          </a:solidFill>
          <a:latin typeface="+mn-lt"/>
          <a:ea typeface="+mn-ea"/>
          <a:cs typeface="+mn-cs"/>
        </a:defRPr>
      </a:lvl3pPr>
      <a:lvl4pPr marL="2073585" algn="l" defTabSz="1382390" rtl="0" eaLnBrk="1" latinLnBrk="0" hangingPunct="1">
        <a:defRPr sz="2721" kern="1200">
          <a:solidFill>
            <a:schemeClr val="tx1"/>
          </a:solidFill>
          <a:latin typeface="+mn-lt"/>
          <a:ea typeface="+mn-ea"/>
          <a:cs typeface="+mn-cs"/>
        </a:defRPr>
      </a:lvl4pPr>
      <a:lvl5pPr marL="2764780" algn="l" defTabSz="1382390" rtl="0" eaLnBrk="1" latinLnBrk="0" hangingPunct="1">
        <a:defRPr sz="2721" kern="1200">
          <a:solidFill>
            <a:schemeClr val="tx1"/>
          </a:solidFill>
          <a:latin typeface="+mn-lt"/>
          <a:ea typeface="+mn-ea"/>
          <a:cs typeface="+mn-cs"/>
        </a:defRPr>
      </a:lvl5pPr>
      <a:lvl6pPr marL="3455975" algn="l" defTabSz="1382390" rtl="0" eaLnBrk="1" latinLnBrk="0" hangingPunct="1">
        <a:defRPr sz="2721" kern="1200">
          <a:solidFill>
            <a:schemeClr val="tx1"/>
          </a:solidFill>
          <a:latin typeface="+mn-lt"/>
          <a:ea typeface="+mn-ea"/>
          <a:cs typeface="+mn-cs"/>
        </a:defRPr>
      </a:lvl6pPr>
      <a:lvl7pPr marL="4147170" algn="l" defTabSz="1382390" rtl="0" eaLnBrk="1" latinLnBrk="0" hangingPunct="1">
        <a:defRPr sz="2721" kern="1200">
          <a:solidFill>
            <a:schemeClr val="tx1"/>
          </a:solidFill>
          <a:latin typeface="+mn-lt"/>
          <a:ea typeface="+mn-ea"/>
          <a:cs typeface="+mn-cs"/>
        </a:defRPr>
      </a:lvl7pPr>
      <a:lvl8pPr marL="4838365" algn="l" defTabSz="1382390" rtl="0" eaLnBrk="1" latinLnBrk="0" hangingPunct="1">
        <a:defRPr sz="2721" kern="1200">
          <a:solidFill>
            <a:schemeClr val="tx1"/>
          </a:solidFill>
          <a:latin typeface="+mn-lt"/>
          <a:ea typeface="+mn-ea"/>
          <a:cs typeface="+mn-cs"/>
        </a:defRPr>
      </a:lvl8pPr>
      <a:lvl9pPr marL="5529560" algn="l" defTabSz="1382390" rtl="0" eaLnBrk="1" latinLnBrk="0" hangingPunct="1">
        <a:defRPr sz="27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4914" y="0"/>
            <a:ext cx="805543" cy="1152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5995" y="21773"/>
            <a:ext cx="805543" cy="1152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48738" y="-21768"/>
            <a:ext cx="805543" cy="1152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1</cp:revision>
  <dcterms:created xsi:type="dcterms:W3CDTF">2016-04-15T05:12:50Z</dcterms:created>
  <dcterms:modified xsi:type="dcterms:W3CDTF">2016-04-15T05:17:14Z</dcterms:modified>
</cp:coreProperties>
</file>