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1C02B-0531-4436-A232-6B4A0887D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данных пользователей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BDE975-AECA-40D7-8EDB-60829BEF9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Стриминговый сервис</a:t>
            </a:r>
          </a:p>
        </p:txBody>
      </p:sp>
    </p:spTree>
    <p:extLst>
      <p:ext uri="{BB962C8B-B14F-4D97-AF65-F5344CB8AC3E}">
        <p14:creationId xmlns:p14="http://schemas.microsoft.com/office/powerpoint/2010/main" val="351863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231AB-8738-4FED-93A3-16325D46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8083D8-F782-4932-82D3-05A95633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Данные включают различные переменные, такие как: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Информация о пользователях</a:t>
            </a:r>
            <a:r>
              <a:rPr lang="ru-RU" dirty="0"/>
              <a:t>: Уникальные идентификаторы, типы подписок, ежемесячный доход, дата регистрации и дата последнего платежа.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Демографическая информация</a:t>
            </a:r>
            <a:r>
              <a:rPr lang="ru-RU" dirty="0"/>
              <a:t>: Возраст, пол, страна проживания.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Информация об устройствах</a:t>
            </a:r>
            <a:r>
              <a:rPr lang="ru-RU" dirty="0"/>
              <a:t>: Типы устройств, которые используют пользователи (например, смартфоны, планшеты, смарт-телевизоры, ноутбуки).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Детали подписки</a:t>
            </a:r>
            <a:r>
              <a:rPr lang="ru-RU" dirty="0"/>
              <a:t>: Длительность подписки (например, ежемесячная или годовая).</a:t>
            </a:r>
          </a:p>
          <a:p>
            <a:pPr marL="0" indent="0">
              <a:buNone/>
            </a:pPr>
            <a:r>
              <a:rPr lang="ru-RU" b="1" dirty="0"/>
              <a:t>Цели исследования: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Анализ демографических характеристик пользователей</a:t>
            </a:r>
            <a:r>
              <a:rPr lang="ru-RU" dirty="0"/>
              <a:t>: Понимание распределения пользователей по возрасту, полу и стране.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Поведение подписок</a:t>
            </a:r>
            <a:r>
              <a:rPr lang="ru-RU" dirty="0"/>
              <a:t>: Определение трендов в типах подписок (Basic, Standard, Premium) и ежемесячных доходах.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Предпочтения в использовании устройств</a:t>
            </a:r>
            <a:r>
              <a:rPr lang="ru-RU" dirty="0"/>
              <a:t>: Анализ предпочтений пользователей по типам устройств (смартфоны, планшеты, смарт-телевизоры, ноутбуки).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Финансовое воздействие</a:t>
            </a:r>
            <a:r>
              <a:rPr lang="ru-RU" dirty="0"/>
              <a:t>: Оценка финансового вклада различных типов подписок и демографических групп.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375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74E70-778F-4566-AD92-07D4A975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Методология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5ECC72-CA2C-4E48-8642-F381A20CEE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359964"/>
            <a:ext cx="1073922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Очистка и подготовка данных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Данные были загружены и предварительно проанализированы.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Названия столбцов были преобразованы в стиль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camelCase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для единообразия.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Трансформация данных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Были проведены различные вычисления и преобразования данных для извлечения инсайтов.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Например, столбцы с датами были обработаны для лучшего анализа активности пользователей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 времени.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Эксплоративный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анализ данных (EDA)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Были созданы описательные статистики для обобщения ключевых аспектов данных,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таких как доходы от подписок и характеристики пользователей.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Визуализации использовались для выявления паттернов, например,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распределения типов подписок и доходов по странам.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60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C06BA-8008-4CA3-8BB5-01E6F918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результаты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E8EC00-6784-4BF4-A39B-28972CB9E5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359964"/>
            <a:ext cx="1091702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Распределение подписок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Большинство пользователей подписаны на планы Basic и Standard, меньшая часть — на Premium.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Возрастные и гендерные паттерны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выборке присутствует широкий диапазон возрастов, с концентрацией в возрасте 30-45 лет.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Распределение по полу относительно сбалансировано, хотя могут быть небольшие предпочтения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зависимости от страны.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Предпочтения по устройствам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Значительная часть пользователей использует смартфоны для доступа,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далее идут планшеты и смарт-телевизоры.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Эти данные могут быть полезны для будущей разработки приложений и маркетинговых стратегий.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Анализ доходов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Премиум-подписка приносит наибольший доход, за ней идут Standard и Basic.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8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A821E-9467-436D-B525-DA869CF5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 и выводы: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3F4A71-8FAD-4BA7-987F-9D9C3DC48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ru-RU" b="1" dirty="0"/>
              <a:t>Маркетинг и таргетинг</a:t>
            </a:r>
            <a:r>
              <a:rPr lang="ru-RU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/>
              <a:t>На основе данных о предпочтениях устройств и демографических паттернах  сервис может адаптировать свои маркетинговые кампании, делая акцент на мобильные устройства в определенных регионах и продвигая премиум-подписки среди пользователей Basic/Standard.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Стратегия роста подписок</a:t>
            </a:r>
            <a:r>
              <a:rPr lang="ru-RU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/>
              <a:t>Инсайты о демографии пользователей и доходах могут помочь определить области для роста, такие как привлечение молодежной аудитории в развивающихся странах или продвижение премиум-планов среди существующих пользователей.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Разработка продукта</a:t>
            </a:r>
            <a:r>
              <a:rPr lang="ru-RU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/>
              <a:t>Данные о предпочтениях устройств могут помочь сервису оптимизировать интерфейс и функции приложений для наиболее популярных устройств (смартфонов и смарт-телевизоров).</a:t>
            </a:r>
          </a:p>
          <a:p>
            <a:r>
              <a:rPr lang="ru-RU" b="1" dirty="0"/>
              <a:t>Заключение:</a:t>
            </a:r>
          </a:p>
          <a:p>
            <a:r>
              <a:rPr lang="ru-RU" dirty="0"/>
              <a:t>Это исследование предоставляет ценные данные о пользователях помогая понять их предпочтения и поведение. Сфокусировавшись на демографических характеристиках, типах подписок и использовании устройств, </a:t>
            </a:r>
            <a:r>
              <a:rPr lang="ru-RU" dirty="0" err="1"/>
              <a:t>Netflix</a:t>
            </a:r>
            <a:r>
              <a:rPr lang="ru-RU" dirty="0"/>
              <a:t> может улучшить маркетинговые стратегии, оптимизировать пользовательский опыт и увеличить доходность.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3240309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7</TotalTime>
  <Words>479</Words>
  <Application>Microsoft Office PowerPoint</Application>
  <PresentationFormat>Широкоэкранный</PresentationFormat>
  <Paragraphs>48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След самолета</vt:lpstr>
      <vt:lpstr>Анализ данных пользователей </vt:lpstr>
      <vt:lpstr>Цель исследования</vt:lpstr>
      <vt:lpstr>Методология</vt:lpstr>
      <vt:lpstr>Ключевые результаты</vt:lpstr>
      <vt:lpstr>Рекомендации и выводы: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данных пользователей </dc:title>
  <dc:creator>Frolov Dmitry</dc:creator>
  <cp:lastModifiedBy>Frolov Dmitry</cp:lastModifiedBy>
  <cp:revision>1</cp:revision>
  <dcterms:created xsi:type="dcterms:W3CDTF">2024-12-13T17:13:31Z</dcterms:created>
  <dcterms:modified xsi:type="dcterms:W3CDTF">2024-12-13T17:21:18Z</dcterms:modified>
</cp:coreProperties>
</file>