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BF657-5880-4E60-B172-808371A49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789879"/>
          </a:xfrm>
        </p:spPr>
        <p:txBody>
          <a:bodyPr/>
          <a:lstStyle/>
          <a:p>
            <a:r>
              <a:rPr lang="ru-RU" dirty="0"/>
              <a:t>Анализ ассортимента товаров и клиентов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C53C74-F139-4A66-BF62-39B5D6CBB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4800" dirty="0" err="1"/>
              <a:t>Маркетплейс.Ритейл</a:t>
            </a:r>
            <a:endParaRPr lang="ru-RU" sz="4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3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72C44-ED04-4486-88FB-A6A162AB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исследования: Анализ ассортимента товаров и клиентов маркетплейса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BD6BF-A65A-49A5-B3C0-13046D72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Данное исследование направлено на анализ данных о продаже товаров на маркетплейсе, а также на исследование характеристик клиентов, совершавших покупки. В рамках анализа рассматриваются следующие переменные: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Информация о заказах</a:t>
            </a:r>
            <a:r>
              <a:rPr lang="ru-RU" dirty="0"/>
              <a:t>: Дата заказа, идентификатор заказа, способ доставки, клиентский идентификатор, сегмент клиента, страна, город, штат и регион.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Данные о товарах</a:t>
            </a:r>
            <a:r>
              <a:rPr lang="ru-RU" dirty="0"/>
              <a:t>: Идентификатор товара, категория, подкатегория, название товара, продажи, количество, скидка, прибыль.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Данные о клиентах</a:t>
            </a:r>
            <a:r>
              <a:rPr lang="ru-RU" dirty="0"/>
              <a:t>: Сегмент клиентов (например, Consumer, Corporate), географическая информация (страна, город, штат), данные о способах доставки.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6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E54EB-47CE-477B-8403-477B9659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исследования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1236C0-F92B-4FBA-A3F2-5767B30B7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018990"/>
            <a:ext cx="971907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ассортимента товаров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Оценка различных категорий и подкатегорий товаров,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выявление самых продаваемых товаров.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Поведение клиентов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Исследование сегментов клиентов,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их предпочтений и поведения при совершении покупок.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Финансовые результаты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Анализ данных о продажах, скидках, прибыли,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исследование связи между этими параметрами для выявления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наиболее прибыльных товаров и стратегий.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Географический анализ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Оценка продаж и клиентов по регионам,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выявление наиболее активных географических рынков. </a:t>
            </a:r>
          </a:p>
        </p:txBody>
      </p:sp>
    </p:spTree>
    <p:extLst>
      <p:ext uri="{BB962C8B-B14F-4D97-AF65-F5344CB8AC3E}">
        <p14:creationId xmlns:p14="http://schemas.microsoft.com/office/powerpoint/2010/main" val="405386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C3B41-5CE4-4DDA-ADAD-D486A1C0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9DC548-324F-495A-89DD-30948A36F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1910994"/>
            <a:ext cx="932319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Очистка и подготовка данных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Данные были загружены и проведена предварительная проверка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 наличие пропусков и ошибок.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Структурирование данных в удобном для анализа формате: преобразование даты,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обработка числовых значений для продажи и прибыли.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Исследование ассортимента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Оценка разнообразия товаров в различных категориях и подкатегориях.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Вычисление общего объема продаж и прибыли по каждому товару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выделения наиболее прибыльных позиций.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поведения клиентов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Рассмотрение сегментов клиентов (например, Consumer и Corporate),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их распределение по регионам и предпочтениям в выборе товаров.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скидок, получаемых клиентами, и их влияния на прибыльность сделок.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Географический анализ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Оценка распределения клиентов и продаж по регионам.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Выявление сильных и слабых рынков на основе продаж в разных регионах страны.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DCA64-B584-425F-8A57-095B5193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Ключевые результаты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C611E2-AB70-4A69-9D9E-E49091AC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326493"/>
            <a:ext cx="106884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Ассортимент товаров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Категория "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и подкатегория "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Furnishings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показали самые высокие продажи.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Это свидетельствует о высоком спросе на товары для дома.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Продукты, такие как "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Linden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10"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Wall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Clock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и "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Howard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Miller Wall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Clock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оказались одними из самых прибыльных.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Сегменты клиентов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Сегмент "Consumer" показал наибольшие объемы покупок, но сегмент "Corporate"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также является важным источником дохода, несмотря на меньший объем.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Клиенты из крупных городов активно покупают товары в разных категориях.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Финансовые результаты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Продукты с большими скидками часто приводят к меньшей прибыли,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указывает на важность стратегического подхода к ценовым скидкам.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Наибольшая прибыль была получена от товаров с высокой наценкой и низким уровнем скидок.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3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D5E09-B08A-4B2F-9370-D9419414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CED99-140D-4926-B818-E27E677E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ru-RU" b="1" dirty="0"/>
              <a:t>Оптимизация ассортимента</a:t>
            </a:r>
            <a:r>
              <a:rPr lang="ru-R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Учитывая успешные категории товаров, рекомендуется увеличить предложение в сегменте мебели и аксессуаров для дома.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Таргетинг и маркетинг</a:t>
            </a:r>
            <a:r>
              <a:rPr lang="ru-R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Для увеличения объема продаж в менее активных регионах можно разработать специальные акции и рекламные кампании, ориентированные на западные и центральные штаты.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Ценовая стратегия</a:t>
            </a:r>
            <a:r>
              <a:rPr lang="ru-R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Для повышения прибыли следует пересмотреть политику скидок, особенно для популярных товаров, где высокие скидки могут негативно сказываться на прибыли.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Развитие сегмента Corporate</a:t>
            </a:r>
            <a:r>
              <a:rPr lang="ru-R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Учитывая, что сегмент "Corporate" показывает хорошие результаты, можно увеличить таргетированную рекламу для корпоративных клиентов, а также предложить более выгодные условия для бизнес-идентифицированных покупателей.</a:t>
            </a:r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76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20A0C-2123-483B-B4FC-97072C81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8EF51-00EB-44E3-A04A-45260721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исследование позволяет получить ценную информацию о предпочтениях клиентов, ассортиментах товаров и финансовых результатах. Знание этих факторов может помочь маркетплейсу оптимизировать предложения товаров, улучшить ценовую стратегию и наладить более эффективную работу с клиентами.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1092054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6</TotalTime>
  <Words>600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Анализ ассортимента товаров и клиентов</vt:lpstr>
      <vt:lpstr>Обзор исследования: Анализ ассортимента товаров и клиентов маркетплейса</vt:lpstr>
      <vt:lpstr>Цели исследования</vt:lpstr>
      <vt:lpstr>Методология</vt:lpstr>
      <vt:lpstr>Ключевые результаты </vt:lpstr>
      <vt:lpstr>Рекомендации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ассортимента товаров и клиентов</dc:title>
  <dc:creator>Frolov Dmitry</dc:creator>
  <cp:lastModifiedBy>Frolov Dmitry</cp:lastModifiedBy>
  <cp:revision>1</cp:revision>
  <dcterms:created xsi:type="dcterms:W3CDTF">2024-12-13T17:23:39Z</dcterms:created>
  <dcterms:modified xsi:type="dcterms:W3CDTF">2024-12-13T17:29:48Z</dcterms:modified>
</cp:coreProperties>
</file>