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BBE94-6E19-442B-ACAA-780E4D45E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Оценка и оптимизация юнит-экономики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54F697-6E3A-4181-83EA-2B800D3E2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маркетплейса </a:t>
            </a:r>
            <a:r>
              <a:rPr lang="ru-RU" sz="4000" dirty="0" err="1"/>
              <a:t>MarketPro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9421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56D67-D620-4E60-92B7-AB83D46D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8A76B6-4643-4EC9-B262-78A74C92D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MarketPro</a:t>
            </a:r>
            <a:r>
              <a:rPr lang="ru-RU" dirty="0"/>
              <a:t> — маркетплейс, который специализируется на продаже различных товаров через свою веб-платформу. В исследовании рассматривается текущая модель юнит-экономики платформы с акцентом на ключевые показатели, такие как стоимость привлечения клиентов (CAC), пожизненная ценность клиентов (LTV), рентабельность инвестиций (ROI) и удержание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3969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70AC0-E737-4972-99DF-575AD757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источники дохода маркетплейса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303AE2-37F0-4805-9FD6-E4C730BA6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Комиссия с продавцов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 каждую продажу.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Плата за продвижение товаров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платформе.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Абонентская плата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 подписку на расширенные функции для продавцов. </a:t>
            </a:r>
          </a:p>
        </p:txBody>
      </p:sp>
    </p:spTree>
    <p:extLst>
      <p:ext uri="{BB962C8B-B14F-4D97-AF65-F5344CB8AC3E}">
        <p14:creationId xmlns:p14="http://schemas.microsoft.com/office/powerpoint/2010/main" val="299857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A95B9-235E-41CD-A073-75785666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1D85EF-B67D-414F-8774-67BEDA51E8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Стоимость подписки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3000 рублей в месяц.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Средний доход с одного покупателя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2000 рублей.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Средняя продолжительность взаимодействия для покупателей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24 месяца.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Средняя продолжительность взаимодействия для продавцов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18 месяцев. </a:t>
            </a:r>
          </a:p>
        </p:txBody>
      </p:sp>
    </p:spTree>
    <p:extLst>
      <p:ext uri="{BB962C8B-B14F-4D97-AF65-F5344CB8AC3E}">
        <p14:creationId xmlns:p14="http://schemas.microsoft.com/office/powerpoint/2010/main" val="350248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0FEA7-6A07-4F46-8C94-A77EFEB5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результаты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C957E6-0A2C-4B61-9891-5A5ACBFE1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Средний чек с каждой продажи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2009,67 руб.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Средняя комиссия с каждой продажи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201,39 руб (10%).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Средний доход продавца (с учетом всех источников)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4945,27 руб.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Процент продавцов, использующих платные инструменты продвижения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50,8%.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Процент продавцов, использующих платную подписку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19,9%. </a:t>
            </a:r>
          </a:p>
        </p:txBody>
      </p:sp>
    </p:spTree>
    <p:extLst>
      <p:ext uri="{BB962C8B-B14F-4D97-AF65-F5344CB8AC3E}">
        <p14:creationId xmlns:p14="http://schemas.microsoft.com/office/powerpoint/2010/main" val="334151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A6D1E-3E48-439B-800C-76749A40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ключевых показателей юнит-экономики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4EBD8D-EB47-442E-B60A-F9CE1E5C9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369776"/>
            <a:ext cx="769935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 (Customer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Acquisition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Cost)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покупателей: 1500 рублей на одного покупателя.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продавцов: 6000 рублей на одного продавца.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LTV (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Lifetime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покупателей: 12 000 рублей.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продавцов: 59 436,57 рублей.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ROI (Return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Investment)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ROI для покупателей: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-35,67%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(отрицательный, так как затраты на привлечение превышают доход).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ROI для продавцов: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890,61%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(положительный, что указывает на высокую рентабельность).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Процент удержания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покупателей: 20%.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продавцов: 40%.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2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6A8CE-11A3-46A6-81D1-CC5F32BC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Проблемы, выявленные в анализе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20E243-88C2-4983-86C1-587E7405F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785275"/>
            <a:ext cx="84196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Высокие затраты на привлечение покупателей (CAC)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Стоимость привлечения одного покупателя (1500 рублей)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значительно превышает доход с него (965 рублей),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приводит к отрицательному ROI и убыткам для компании.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Низкое удержание покупателей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Уровень удержания покупателей составляет всего 20%,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снижает их LTV и, соответственно, общую рентабельность.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Высокие затраты на привлечение продавцов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Несмотря на положительный ROI для продавцов,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стоимость их привлечения (6000 рублей) является значительным барьером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масштабирования бизнеса.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1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A8ACB-71D7-485F-904C-59C0F58A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по оптимизации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3DBE5F-E2D6-4C03-B234-F27F0A9E1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92778"/>
            <a:ext cx="1126321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Оптимизация затрат на привлечение покупателей (CAC)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Анализировать текущие рекламные кампании и сосредоточиться на наиболее эффективных каналах.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Инвестировать в SEO и контент-маркетинг для привлечения клиентов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 дополнительных затрат на рекламу.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Внедрение реферальных программ для привлечения новых покупателей через текущих клиентов.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Увеличение удержания и LTV покупателей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Внедрение программы лояльности с бонусами за повторные покупки, скидками или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кэшбэком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Использование данных о поведении клиентов для персонализации предложений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повышения их удовлетворенности.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Контроль затрат на привлечение продавцов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Сосредоточиться на привлечении наиболее прибыльных продавцов.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Внедрение автоматизированных систем (например, чат-ботов)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снижения операционных затрат и улучшения взаимодействия с продавцами.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Анализ успешных маркетинговых кампаний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Изучить успешные периоды (например, сентябрь, октябрь, апрель) 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повторить успешные стратегии для повышения удержания как покупателей, так и продавцов.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04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7283A-8321-4037-9B2A-F80E34A7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841E2-CE66-4EBE-A694-5790DEC8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вызов для </a:t>
            </a:r>
            <a:r>
              <a:rPr lang="ru-RU" dirty="0" err="1"/>
              <a:t>MarketPro</a:t>
            </a:r>
            <a:r>
              <a:rPr lang="ru-RU" dirty="0"/>
              <a:t> — это высокая стоимость привлечения покупателей и низкое удержание, что приводит к отрицательному ROI. Для улучшения юнит-экономики необходимо сосредоточиться на оптимизации маркетинговых затрат, увеличении удержания клиентов и улучшении пользовательского опыта. Внедрение программ лояльности, улучшение персонализации предложений и контроль за затратами на привлечение продавцов помогут компании повысить рентабельность и масштабируемость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320006847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566</Words>
  <Application>Microsoft Office PowerPoint</Application>
  <PresentationFormat>Широкоэкранный</PresentationFormat>
  <Paragraphs>65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Сектор</vt:lpstr>
      <vt:lpstr>Оценка и оптимизация юнит-экономики</vt:lpstr>
      <vt:lpstr>Обзор исследования</vt:lpstr>
      <vt:lpstr>Основные источники дохода маркетплейса</vt:lpstr>
      <vt:lpstr>Исходные данные</vt:lpstr>
      <vt:lpstr>Основные результаты</vt:lpstr>
      <vt:lpstr>Анализ ключевых показателей юнит-экономики</vt:lpstr>
      <vt:lpstr>Проблемы, выявленные в анализе</vt:lpstr>
      <vt:lpstr>Рекомендации по оптимизации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Оценка и оптимизация юнит-экономики</dc:title>
  <dc:creator>Frolov Dmitry</dc:creator>
  <cp:lastModifiedBy>Frolov Dmitry</cp:lastModifiedBy>
  <cp:revision>1</cp:revision>
  <dcterms:created xsi:type="dcterms:W3CDTF">2024-12-13T19:49:43Z</dcterms:created>
  <dcterms:modified xsi:type="dcterms:W3CDTF">2024-12-13T19:56:22Z</dcterms:modified>
</cp:coreProperties>
</file>