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EFDBDC-4E08-4C47-A327-1FBF24121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5918963-1323-4E8E-9AC6-A2023CE80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D9AA16-8985-48CC-94F6-E5965BC3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B4C0-BE33-468A-B5C5-F96F5ACD98E2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789444-C6EF-42BB-8854-1A2A3819A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D8DBE0-9581-41EC-9EAB-A187841F6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77ECC-36A9-4776-882F-75BAE5EEC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668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9F9D5C-8270-4909-BFB7-5E192F48A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9BAE1A6-BE78-4B1F-828E-19104EF69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F7EB29-A532-4D83-968E-4466FC6D6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B4C0-BE33-468A-B5C5-F96F5ACD98E2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5C8F57-0A88-40D4-A59D-28E080EAE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FE20E7-AD2B-4AE8-944C-6C85B75E0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77ECC-36A9-4776-882F-75BAE5EEC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536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776955A-394D-46A7-AA7F-B999FFE2AD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4A72C45-96F2-48D5-83DC-AEE82BE9D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0D29DA-B663-49D2-8CEC-F786D2064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B4C0-BE33-468A-B5C5-F96F5ACD98E2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1EFC90-A15A-4B6F-9AFE-22F968AF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44529A-B564-41F8-A1A9-B5D52A3A7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77ECC-36A9-4776-882F-75BAE5EEC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78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545184-8329-4D6B-81FC-56E30D17E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280D06-7749-411B-9EE7-0A112FC1F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DB025C-A9E9-45B3-94B2-A9EE2A37E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B4C0-BE33-468A-B5C5-F96F5ACD98E2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751E47-75D5-4193-8B50-DBC5EADDB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A656D0-1AAA-4D94-8AB5-6C5DE2F7B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77ECC-36A9-4776-882F-75BAE5EEC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63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B0C279-12A4-4E5D-9ECD-4F7C712CD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3E4057-BF0E-4024-B3AC-4203D20F9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F694BE-BE9C-4C3D-995F-1F22F2B54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B4C0-BE33-468A-B5C5-F96F5ACD98E2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30F054-6F84-409D-B4C7-47A532DF3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0417C4-B725-4AA2-92FF-9FEE3369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77ECC-36A9-4776-882F-75BAE5EEC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426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5EDA61-69DB-412C-84ED-25521DE0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DC849A-1EEC-4D96-AF70-8933319A4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BF2B2DB-CFC4-4A53-B0F0-5F1A09EC8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41D945-2E41-44EE-A527-F33DB46BC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B4C0-BE33-468A-B5C5-F96F5ACD98E2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64BA21-6949-4FAC-B50C-EEF5AF3AC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7D7A3A-DECC-4D47-810D-522BD57B6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77ECC-36A9-4776-882F-75BAE5EEC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688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35C39A-D365-42D2-973C-7141487B9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0E3D2D-A88F-42B0-82C5-05A1A8970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8A1B5B-B03F-4516-88C1-D40290B5C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691C425-EA85-4411-AC64-494C364DA6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D8BB2FE-8645-4990-BBB4-24DCBE70F1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B6FAA99-5974-43FC-9668-E8FCECC9E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B4C0-BE33-468A-B5C5-F96F5ACD98E2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0E931A7-2DD3-4459-A631-2BDC74488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9062F72-AED2-4A8B-AEC4-EE9A43825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77ECC-36A9-4776-882F-75BAE5EEC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339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5E5FBC-7AF3-4E01-A42F-FABA32D6E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F97D94F-FF86-4E9E-8998-CD691F594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B4C0-BE33-468A-B5C5-F96F5ACD98E2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F924FEF-D31D-4B73-B70F-908707440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73C158A-97A9-4530-841C-AB17F6E6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77ECC-36A9-4776-882F-75BAE5EEC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03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2AA5706-1548-42B5-B8D3-7E0802B45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B4C0-BE33-468A-B5C5-F96F5ACD98E2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F87A061-FAE5-47CC-B527-DC2CA89F5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0C92A68-B1D8-4E5D-9459-A39E0D7AC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77ECC-36A9-4776-882F-75BAE5EEC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850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6E7928-8AA8-44C4-AEEB-E66D79F4E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8C741A-260E-46D1-860E-272625DA2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4AB309-E333-415B-B96A-A9833E878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FC5F9A-BCBC-4D97-A955-2A8B8488F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B4C0-BE33-468A-B5C5-F96F5ACD98E2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44A836-2705-4CD5-9235-956F5090C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77F5A8-6C28-4FD2-BF03-55886833A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77ECC-36A9-4776-882F-75BAE5EEC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5472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354811-1BD9-49FF-9249-CE549CA52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E3EC455-64EC-4F5E-A8B4-F4333713F4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634CD9A-47D7-4B97-BD78-8AEE3E697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444541-42EB-4872-8EAF-E84CF4FBA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B4C0-BE33-468A-B5C5-F96F5ACD98E2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416FC4D-3524-4E66-9F85-82178DD52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8BE94DA-8D1B-46EB-9A50-942BAB59F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77ECC-36A9-4776-882F-75BAE5EEC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8234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7CB3A0-A596-4724-859C-009FAE923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B90914-C724-4647-8F9E-727DE827E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431CF5-DB9E-4BD7-B3A8-57B276BA1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4B4C0-BE33-468A-B5C5-F96F5ACD98E2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BF400D-7C24-4BBB-9C1A-0A57CBCBB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8219E5-85A7-4EF2-88E8-440A7CB671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77ECC-36A9-4776-882F-75BAE5EEC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730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C448D8-69DB-4440-AD3D-E6858ED725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A/B тест размещения рекламного блока маркетплейса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2F3B4FE-5488-404F-869A-D1A2644185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0979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A/B тест размещения рекламного блока маркетплейса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A/B тест размещения рекламного блока маркетплейса</dc:title>
  <dc:creator>Frolov Dmitry</dc:creator>
  <cp:lastModifiedBy>Frolov Dmitry</cp:lastModifiedBy>
  <cp:revision>1</cp:revision>
  <dcterms:created xsi:type="dcterms:W3CDTF">2024-12-07T11:17:06Z</dcterms:created>
  <dcterms:modified xsi:type="dcterms:W3CDTF">2024-12-07T11:17:28Z</dcterms:modified>
</cp:coreProperties>
</file>