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54200-549B-4CDF-88A0-75D558DFF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9935"/>
            <a:ext cx="8825658" cy="2975212"/>
          </a:xfrm>
        </p:spPr>
        <p:txBody>
          <a:bodyPr/>
          <a:lstStyle/>
          <a:p>
            <a:r>
              <a:rPr lang="ru-RU" dirty="0"/>
              <a:t>Анализ продаж аптек и лекарственных средств</a:t>
            </a:r>
          </a:p>
        </p:txBody>
      </p:sp>
    </p:spTree>
    <p:extLst>
      <p:ext uri="{BB962C8B-B14F-4D97-AF65-F5344CB8AC3E}">
        <p14:creationId xmlns:p14="http://schemas.microsoft.com/office/powerpoint/2010/main" val="26204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D3F863-3AC9-432C-BEF6-68BA0E4B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3766"/>
            <a:ext cx="8825659" cy="368603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Описание</a:t>
            </a:r>
          </a:p>
          <a:p>
            <a:r>
              <a:rPr lang="ru-RU" dirty="0"/>
              <a:t>Проект включает анализ данных о продажах аптек и популярных лекарственных средств. Были проведены исследования, включающие определение топ-3 аптек по объему продаж, популярность лекарств, а также анализ покупательской активности и эффективности различных аптечных сетей. Результаты помогут аптечным сетям улучшить стратегии продаж, маркетинга и программы лояльности.</a:t>
            </a:r>
          </a:p>
          <a:p>
            <a:r>
              <a:rPr lang="ru-RU" b="1" dirty="0"/>
              <a:t>Используемые библиотеки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pandas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numpy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matplotlib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seaborn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sqlAlchemy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00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42EC-F237-4B38-9518-F80B1D2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Развернутое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94BC6-9E1F-428D-82D5-CF3389B9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  <a:r>
              <a:rPr lang="ru-RU" dirty="0"/>
              <a:t>: Проект был направлен на анализ данных о продажах аптек и лекарственных средств с целью выявления тенденций и закономерностей, а также для оптимизации процессов маркетинга и продаж. Для этого был проведен анализ нескольких запросов, которые касались топовых аптек и лекарств по объему продаж, а также более детального анализа клиентской базы.</a:t>
            </a:r>
          </a:p>
        </p:txBody>
      </p:sp>
    </p:spTree>
    <p:extLst>
      <p:ext uri="{BB962C8B-B14F-4D97-AF65-F5344CB8AC3E}">
        <p14:creationId xmlns:p14="http://schemas.microsoft.com/office/powerpoint/2010/main" val="32162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BF43B-76F6-4931-86FF-1B8E575C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этапы проекта</a:t>
            </a:r>
            <a:r>
              <a:rPr lang="ru-RU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7B7A8C-84D7-48B9-86F8-E6F6945E9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продаж аптек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Определены топ-3 аптеки по объему продаж и по обороту.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Изучены данные о накопленных суммах продаж по месяцам и количеству клиентов в каждой аптеке.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Выявлены лидеры по клиентской активности и сделан прогноз на дальнейшее развитие.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CE75B-215D-4F3A-922B-135880C5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D0E77-5E7C-408F-9EBB-E9A7B686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Анализ популярности лекарственных средств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Определены самые продаваемые лекарства, среди которых наиболее популярными оказались препараты для снятия болевого синдрома и лечения простудных заболеваний, такие как </a:t>
            </a:r>
            <a:r>
              <a:rPr lang="ru-RU" b="1" dirty="0"/>
              <a:t>Ибупрофен</a:t>
            </a:r>
            <a:r>
              <a:rPr lang="ru-RU" dirty="0"/>
              <a:t>, </a:t>
            </a:r>
            <a:r>
              <a:rPr lang="ru-RU" b="1" dirty="0"/>
              <a:t>Цитрамон</a:t>
            </a:r>
            <a:r>
              <a:rPr lang="ru-RU" dirty="0"/>
              <a:t> и </a:t>
            </a:r>
            <a:r>
              <a:rPr lang="ru-RU" b="1" dirty="0" err="1"/>
              <a:t>Аквалор</a:t>
            </a:r>
            <a:r>
              <a:rPr lang="ru-RU" b="1" dirty="0"/>
              <a:t> Форте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5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A5A3C-84D1-4F8C-B002-A55F10C4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4A6C-F69E-4CD1-A755-3ACFB0A1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Исследование покупательской активности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Проанализированы данные о клиентах, в том числе о самых активных покупателях, которые составляют основу продаж в аптеках.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Проведен анализ динамики покупок по месяцам, выявлены сезонные колебания в спросе на лекарства.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1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689D1-9F6D-4CE4-9524-AECD61B9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E3D09-52D7-4688-9F55-C7418CE8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Программы лояльности и рекомендации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различные типы программ лояльности, включая дисконтные и бонусные программы, и сделаны рекомендации по их оптимизации для повышения покупательской активности и удержания клиентов.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 основе анализа клиентской базы были предложены персонализированные подходы к каждому сегменту клиентов для повышения их лояльности.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D5A10-55FA-4C3D-876D-0072877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</a:t>
            </a:r>
            <a:r>
              <a:rPr lang="ru-RU" dirty="0"/>
              <a:t>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F6C9D-DCB5-48AC-9E5F-2F2A1568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проведения анализа использовались основные методы обработки данных, такие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Чтение и обработка данных с помощью </a:t>
            </a:r>
            <a:r>
              <a:rPr lang="ru-RU" b="1" dirty="0" err="1"/>
              <a:t>pandas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Визуализация данных с использованием </a:t>
            </a:r>
            <a:r>
              <a:rPr lang="ru-RU" b="1" dirty="0" err="1"/>
              <a:t>matplotlib</a:t>
            </a:r>
            <a:r>
              <a:rPr lang="ru-RU" dirty="0"/>
              <a:t> и </a:t>
            </a:r>
            <a:r>
              <a:rPr lang="ru-RU" b="1" dirty="0" err="1"/>
              <a:t>seaborn</a:t>
            </a:r>
            <a:r>
              <a:rPr lang="ru-RU" dirty="0"/>
              <a:t> для представления ключевых метрик, таких как количество клиентов, оборот аптек и топ-3 лекарств.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SQL-запросов для обработки и анализа данных о продажах и клиентах, используя </a:t>
            </a:r>
            <a:r>
              <a:rPr lang="ru-RU" b="1" dirty="0" err="1"/>
              <a:t>sqlAlchemy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4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E28EB-A2D8-41A9-B15C-1A03A9A6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Рекомендации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6DD96-FA86-4CA9-B60B-16CA5E91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 основе проведенного анализа рекомендовано усилить программы лояльности для клиентов с высокой накопленной суммой продаж, предложив им персонализированные бонусы.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Оптимизировать маркетинговые кампании с учетом сезонных колебаний спроса на лекарства.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Использовать данные о популярных лекарствах для улучшения ассортимента и повышения прибыльности.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Рассмотреть внедрение платных программ лояльности с учетом предпочтений ключевых клиентов.</a:t>
            </a:r>
          </a:p>
          <a:p>
            <a:r>
              <a:rPr lang="ru-RU"/>
              <a:t>Проект предоставляет ценную информацию, которая может быть использована для оптимизации бизнес-процессов аптечных сетей и улучшения клиентской лояльности.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5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{BFF7C3FF-C473-42C8-B718-257275E45E22}tf02900722</Template>
  <TotalTime>4</TotalTime>
  <Words>428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Анализ продаж аптек и лекарственных средств</vt:lpstr>
      <vt:lpstr>Презентация PowerPoint</vt:lpstr>
      <vt:lpstr>Развернутое описание проекта</vt:lpstr>
      <vt:lpstr>Основные этапы проекта:</vt:lpstr>
      <vt:lpstr>Презентация PowerPoint</vt:lpstr>
      <vt:lpstr>Презентация PowerPoint</vt:lpstr>
      <vt:lpstr>Презентация PowerPoint</vt:lpstr>
      <vt:lpstr>Методы: </vt:lpstr>
      <vt:lpstr>Рекомендации: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продаж аптек и лекарственных средств</dc:title>
  <dc:creator>Frolov Dmitry</dc:creator>
  <cp:lastModifiedBy>Frolov Dmitry</cp:lastModifiedBy>
  <cp:revision>1</cp:revision>
  <dcterms:created xsi:type="dcterms:W3CDTF">2024-12-07T13:57:31Z</dcterms:created>
  <dcterms:modified xsi:type="dcterms:W3CDTF">2024-12-07T14:02:08Z</dcterms:modified>
</cp:coreProperties>
</file>