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olov Dmitry" initials="FD" lastIdx="1" clrIdx="0">
    <p:extLst>
      <p:ext uri="{19B8F6BF-5375-455C-9EA6-DF929625EA0E}">
        <p15:presenceInfo xmlns:p15="http://schemas.microsoft.com/office/powerpoint/2012/main" userId="0682979305139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A7CE2-7B96-4CF4-A585-64BCA124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2EFA2F-CE6D-4B2E-AD86-E7B22489C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D3537-D229-4CD3-8C1E-089B6F7D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8E0F2-083B-476A-8A63-E6F9F4C2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4FB00-905D-4749-862A-7980E12A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4ECE1-F1FF-41E8-9BA3-4DA923B4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4BE248-3D6C-4695-8449-46890E9C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D8268-9320-4D6B-B4E7-6E5D8DE5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8B2ED-F341-4BF5-94D7-57E28BC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DA861C-9DA8-4D68-9BB8-006C2332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B58BB-664C-443A-B871-65BA6855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0B0ED7-42F4-4E16-A1F3-C0DD58A6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504FF2-AA23-499D-A390-B0A48739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25896-01D4-4138-92C5-E4830744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18224-0CA8-4EB0-AACB-0E65FB8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9C9E1-BC3E-4529-8504-C69871D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4ED7A-36EA-4C70-AA55-C2F6DEFF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922EF-F72E-4E3F-9711-7801F0A4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214CC-499F-4376-B851-F9B7E435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0E9BF-AF96-4070-9C58-455820BE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72E3-7A6B-4FFA-9B96-76CA882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4F952F-C8EA-4241-BA6A-80538CA28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CC160-92DF-457B-B8B3-ECFA3928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31825-9EC2-483F-9633-FC5BF669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497EB-71EC-49FB-9528-C0751592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9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97CB6-6B9F-4D03-A346-FB96A136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83BEA-D21F-44D8-B1EE-E370FAFBB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39AC54-217C-4C01-ACC4-004C772F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61919A-44B3-4737-B6D6-47C27D8B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28736B-E77D-4D88-83D8-2B4A3E4B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884113-3D4A-4B75-B98A-92489D00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7946-3F1A-446F-AB1F-285C3D7D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49D8E-B917-4288-B6E6-83DFEDEF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5E379-906B-46CA-86C4-CE91859DA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86D275-62A7-40C6-8BE8-80D67D951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2848B1-5E64-4D29-A6BB-C15622453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D5E91E-64EA-438F-B1C3-2E43F61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82AF1B-83BE-4F99-A7E2-41CB3852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8A264D-4D48-4F0A-80BE-03AF6820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3E68E-A98D-44DF-8406-DBC4508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418D2F-C809-4C95-92C5-982EEC9D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04E6A1-1582-4DB0-937F-AAA8121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7EC776-A3B5-4173-B983-6BD09A95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6DB31A-C679-49F1-9057-BC3D05EC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5326E4-E3E7-4054-8D70-3A7CA5B8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A58CC9-2CE1-4780-8105-B3D1F529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8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06BDD-AA89-4B35-9922-2AFECA8F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DF05A-3C17-4495-8D75-67AC5384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2BF1B1-2931-4C77-B06C-2FF7CFAC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2689B-68D7-45F6-B453-D1E072C3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D7949-ADEC-4315-AC2D-A569A94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9B4306-8743-4196-9098-127C5DD0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ABD13-CF0A-48F8-8EC3-023B7215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55AFD8-FF70-48CF-849F-C19C09C71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28BE29-AC30-45A8-B792-CFA28EC2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B34B6A-F28C-420F-B5D2-25D68CB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F4B6A-688F-4F76-B984-0755F24F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C2FF29-6894-421A-B593-9062A6B3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0112B-F530-4D06-8019-5D0AB4E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844C6-EC34-4E6F-8ED0-6C1E5126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DA3A3-A8A7-4483-BFE8-A2D3D099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C9D3D-C9AE-49B2-AC40-FD70038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C3B46-B871-489C-99B5-3E8C140AE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7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08037@gmail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88D73-1F01-44E4-BB96-AF40803D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ACEC0F-D7C6-48BD-BF6B-2C74D61F8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601081-1F13-4C32-8C83-ACF2BFBE6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9"/>
          <a:stretch/>
        </p:blipFill>
        <p:spPr>
          <a:xfrm>
            <a:off x="0" y="-60549"/>
            <a:ext cx="12217020" cy="6918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A7387-45A0-4B61-8531-7DD38941276A}"/>
              </a:ext>
            </a:extLst>
          </p:cNvPr>
          <p:cNvSpPr txBox="1"/>
          <p:nvPr/>
        </p:nvSpPr>
        <p:spPr>
          <a:xfrm>
            <a:off x="151191" y="-13648"/>
            <a:ext cx="9015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Исследовательский анализ клиентской базы и транзакций </a:t>
            </a:r>
          </a:p>
          <a:p>
            <a:r>
              <a:rPr lang="ru-RU" sz="3600" b="1" dirty="0">
                <a:solidFill>
                  <a:schemeClr val="bg1"/>
                </a:solidFill>
              </a:rPr>
              <a:t>на языке программирования Python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DDAA2-20A5-4BEE-A8BB-F4AB220D68F1}"/>
              </a:ext>
            </a:extLst>
          </p:cNvPr>
          <p:cNvSpPr txBox="1"/>
          <p:nvPr/>
        </p:nvSpPr>
        <p:spPr>
          <a:xfrm>
            <a:off x="3980703" y="5212785"/>
            <a:ext cx="578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Исследование выполнил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Фролов Дмитрий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в рамках курса «Анализ данных»</a:t>
            </a:r>
          </a:p>
          <a:p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9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0E3E9-DA9F-4594-A08D-39EBEF7A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B4C5CD-67E9-4C28-B608-DF04B2C60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20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D070D-C76D-4161-A3F4-79844056DB15}"/>
              </a:ext>
            </a:extLst>
          </p:cNvPr>
          <p:cNvSpPr txBox="1"/>
          <p:nvPr/>
        </p:nvSpPr>
        <p:spPr>
          <a:xfrm>
            <a:off x="0" y="0"/>
            <a:ext cx="915770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sz="2400" b="1" dirty="0">
                <a:solidFill>
                  <a:schemeClr val="bg1"/>
                </a:solidFill>
              </a:rPr>
              <a:t>Цель исследования: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Понять структуру клиентской базы банка,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проанализировать их поведение,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предпочтения и выявить ключевые характеристики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для оптимизации предложений и повышения лояльности.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Все расчеты и визуализация данных были выполнены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на языке программирования Python.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Ключевые выводы: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Клиентская база: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-Общее количество клиентов — 884 тыс.,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 с 1 млн транзакций.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Среднее число транзакций на клиента — 1,19.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-Основная группа клиентов (31-40 лет)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является наиболее платежеспособной и активной.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-Мужчины составляют 72% клиентов,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что указывает на необходимость привлечения женской аудитории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59A34-19BA-43A7-BA9A-83581A5B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ABE3E1-FD01-42FB-A45C-797C30FEC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3804EA-A2DC-423B-BAF0-55035937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3" y="3458774"/>
            <a:ext cx="3343700" cy="3272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91B171-3D70-401D-BE96-36C449927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127223"/>
            <a:ext cx="5991367" cy="27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962E-5ABF-4051-B336-94BC6C23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99C2D8-8CCC-42BF-BA0C-2A393F7A8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6"/>
          <a:stretch/>
        </p:blipFill>
        <p:spPr>
          <a:xfrm>
            <a:off x="-110969" y="-1163519"/>
            <a:ext cx="12302969" cy="8021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B9A35-62E3-4004-94E1-91429677365A}"/>
              </a:ext>
            </a:extLst>
          </p:cNvPr>
          <p:cNvSpPr txBox="1"/>
          <p:nvPr/>
        </p:nvSpPr>
        <p:spPr>
          <a:xfrm>
            <a:off x="294968" y="-501445"/>
            <a:ext cx="10666253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Финансовые параметры: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Большинство клиентов имеют низкие остатки,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что указывает на повседневное использование счетов.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Клиенты с высокими балансами и крупными транзакциями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открывают возможность для премиум-продуктов.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Активность и время транзакций: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Наибольшая активность приходится на рабочие часы,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что подтверждает важность оптимизации обслуживания в этот период.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Анализ пиков активности позволяет планировать маркетинговые кампании,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ориентируясь на определенные дни и часы.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B530F-32A9-46CF-A89D-EB9D5A04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C5C884-798C-4075-A85A-E01FB861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1" y="1"/>
            <a:ext cx="12192000" cy="709001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7DD4CF-5074-4153-8501-394F3979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35" y="177421"/>
            <a:ext cx="4817660" cy="2402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2D3ADB-13AD-4065-BAFC-923F741B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655" y="3739486"/>
            <a:ext cx="3772306" cy="29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87556-D35A-4E9D-9BBF-3BEC426D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04EF96-68BD-43DC-9EC3-BC7911C3B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736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714BC-CCF1-4EDC-99B8-03866ECECD60}"/>
              </a:ext>
            </a:extLst>
          </p:cNvPr>
          <p:cNvSpPr txBox="1"/>
          <p:nvPr/>
        </p:nvSpPr>
        <p:spPr>
          <a:xfrm>
            <a:off x="0" y="284367"/>
            <a:ext cx="1179188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Рекомендации:</a:t>
            </a:r>
          </a:p>
          <a:p>
            <a:r>
              <a:rPr lang="ru-RU" sz="2400" b="1" dirty="0"/>
              <a:t>-Разработка предложений для привлечения женской аудитории.</a:t>
            </a:r>
          </a:p>
          <a:p>
            <a:r>
              <a:rPr lang="ru-RU" sz="2400" b="1" dirty="0"/>
              <a:t>-Усиление присутствия в городах среднего размера.</a:t>
            </a:r>
          </a:p>
          <a:p>
            <a:r>
              <a:rPr lang="ru-RU" sz="2400" b="1" dirty="0"/>
              <a:t>-Персонализированные предложения для клиентов </a:t>
            </a:r>
          </a:p>
          <a:p>
            <a:r>
              <a:rPr lang="ru-RU" sz="2400" b="1" dirty="0"/>
              <a:t>31-40 лет и активное развитие цифровых сервисов.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/>
              <a:t>Исследование показало, что основная клиентская база активна, </a:t>
            </a:r>
          </a:p>
          <a:p>
            <a:r>
              <a:rPr lang="ru-RU" sz="2400" b="1" dirty="0"/>
              <a:t>платежеспособна и сосредоточена в крупнейших городах, что дает возможность </a:t>
            </a:r>
          </a:p>
          <a:p>
            <a:r>
              <a:rPr lang="ru-RU" sz="2400" b="1" dirty="0"/>
              <a:t>для целенаправленных маркетинговых стратегий и персонализированных продуктов.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7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742FE-1AD5-4B26-8FD0-F3A653C2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8CCE1C-20C8-4191-B69C-5EF11AC6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6633" cy="69253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6349C8-43F6-4B0E-ADBC-FFD5C8AD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9" y="365125"/>
            <a:ext cx="6332562" cy="30307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C3E261-619D-4942-B74E-6F55E1AFC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07" y="2865661"/>
            <a:ext cx="4074994" cy="36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1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3887E-0233-4A01-A71A-D66645AB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94565D-95E6-4358-8871-11E241DF0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164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6A798-E8E6-49BF-96A2-FBDB33EB9E09}"/>
              </a:ext>
            </a:extLst>
          </p:cNvPr>
          <p:cNvSpPr txBox="1"/>
          <p:nvPr/>
        </p:nvSpPr>
        <p:spPr>
          <a:xfrm>
            <a:off x="3234519" y="365125"/>
            <a:ext cx="539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СПАСИБО ЗА ВНИМАНИЕ !</a:t>
            </a:r>
            <a:r>
              <a:rPr lang="ru-RU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ABB61-7701-42F6-8110-246FB5C20A40}"/>
              </a:ext>
            </a:extLst>
          </p:cNvPr>
          <p:cNvSpPr txBox="1"/>
          <p:nvPr/>
        </p:nvSpPr>
        <p:spPr>
          <a:xfrm>
            <a:off x="354500" y="4817660"/>
            <a:ext cx="35371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Фролов Дмитрий Александрович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+7 916 6009550</a:t>
            </a:r>
          </a:p>
          <a:p>
            <a:r>
              <a:rPr lang="en-GB" b="1" i="0" dirty="0">
                <a:solidFill>
                  <a:schemeClr val="bg1"/>
                </a:solidFill>
                <a:effectLst/>
                <a:latin typeface="Googl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a08037@gmail.com</a:t>
            </a:r>
            <a:endParaRPr lang="en-GB" b="1" i="0" dirty="0">
              <a:solidFill>
                <a:schemeClr val="bg1"/>
              </a:solidFill>
              <a:effectLst/>
              <a:latin typeface="Google Sans"/>
            </a:endParaRPr>
          </a:p>
          <a:p>
            <a:endParaRPr lang="en-GB" b="1" dirty="0">
              <a:solidFill>
                <a:schemeClr val="bg1"/>
              </a:solidFill>
              <a:latin typeface="Google Sans"/>
            </a:endParaRPr>
          </a:p>
          <a:p>
            <a:r>
              <a:rPr lang="en-GB" b="1" dirty="0">
                <a:solidFill>
                  <a:schemeClr val="bg1"/>
                </a:solidFill>
              </a:rPr>
              <a:t>Telegram: @Citron99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893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259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Frolov Dmitry</dc:creator>
  <cp:lastModifiedBy>Frolov Dmitry</cp:lastModifiedBy>
  <cp:revision>10</cp:revision>
  <dcterms:created xsi:type="dcterms:W3CDTF">2024-10-26T13:13:55Z</dcterms:created>
  <dcterms:modified xsi:type="dcterms:W3CDTF">2024-10-26T16:20:25Z</dcterms:modified>
</cp:coreProperties>
</file>