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63" r:id="rId2"/>
    <p:sldId id="274" r:id="rId3"/>
    <p:sldId id="281" r:id="rId4"/>
    <p:sldId id="280" r:id="rId5"/>
    <p:sldId id="275" r:id="rId6"/>
    <p:sldId id="277" r:id="rId7"/>
    <p:sldId id="279" r:id="rId8"/>
    <p:sldId id="278" r:id="rId9"/>
    <p:sldId id="276" r:id="rId10"/>
    <p:sldId id="267" r:id="rId11"/>
    <p:sldId id="265" r:id="rId12"/>
    <p:sldId id="270" r:id="rId13"/>
    <p:sldId id="257" r:id="rId14"/>
    <p:sldId id="271" r:id="rId15"/>
    <p:sldId id="259" r:id="rId16"/>
    <p:sldId id="261" r:id="rId17"/>
    <p:sldId id="260" r:id="rId18"/>
  </p:sldIdLst>
  <p:sldSz cx="36863338" cy="27647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3166" autoAdjust="0"/>
    <p:restoredTop sz="95026" autoAdjust="0"/>
  </p:normalViewPr>
  <p:slideViewPr>
    <p:cSldViewPr snapToGrid="0">
      <p:cViewPr varScale="1">
        <p:scale>
          <a:sx n="100" d="100"/>
          <a:sy n="100" d="100"/>
        </p:scale>
        <p:origin x="1090" y="25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presProps" Target="presProps.xml"  /><Relationship Id="rId2" Type="http://schemas.openxmlformats.org/officeDocument/2006/relationships/slide" Target="slides/slide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64751" y="4524786"/>
            <a:ext cx="31333837" cy="9625565"/>
          </a:xfrm>
        </p:spPr>
        <p:txBody>
          <a:bodyPr anchor="b"/>
          <a:lstStyle>
            <a:lvl1pPr algn="ctr">
              <a:defRPr sz="241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917" y="14521549"/>
            <a:ext cx="27647504" cy="6675174"/>
          </a:xfrm>
        </p:spPr>
        <p:txBody>
          <a:bodyPr/>
          <a:lstStyle>
            <a:lvl1pPr marL="0" indent="0" algn="ctr">
              <a:buNone/>
              <a:defRPr sz="9675"/>
            </a:lvl1pPr>
            <a:lvl2pPr marL="1843156" indent="0" algn="ctr">
              <a:buNone/>
              <a:defRPr sz="8063"/>
            </a:lvl2pPr>
            <a:lvl3pPr marL="3686312" indent="0" algn="ctr">
              <a:buNone/>
              <a:defRPr sz="7257"/>
            </a:lvl3pPr>
            <a:lvl4pPr marL="5529468" indent="0" algn="ctr">
              <a:buNone/>
              <a:defRPr sz="6450"/>
            </a:lvl4pPr>
            <a:lvl5pPr marL="7372624" indent="0" algn="ctr">
              <a:buNone/>
              <a:defRPr sz="6450"/>
            </a:lvl5pPr>
            <a:lvl6pPr marL="9215780" indent="0" algn="ctr">
              <a:buNone/>
              <a:defRPr sz="6450"/>
            </a:lvl6pPr>
            <a:lvl7pPr marL="11058936" indent="0" algn="ctr">
              <a:buNone/>
              <a:defRPr sz="6450"/>
            </a:lvl7pPr>
            <a:lvl8pPr marL="12902093" indent="0" algn="ctr">
              <a:buNone/>
              <a:defRPr sz="6450"/>
            </a:lvl8pPr>
            <a:lvl9pPr marL="14745249" indent="0" algn="ctr">
              <a:buNone/>
              <a:defRPr sz="64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6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3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80328" y="1471995"/>
            <a:ext cx="7948657" cy="234303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4357" y="1471995"/>
            <a:ext cx="23385180" cy="234303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59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3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157" y="6892783"/>
            <a:ext cx="31794629" cy="11500756"/>
          </a:xfrm>
        </p:spPr>
        <p:txBody>
          <a:bodyPr anchor="b"/>
          <a:lstStyle>
            <a:lvl1pPr>
              <a:defRPr sz="241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157" y="18502341"/>
            <a:ext cx="31794629" cy="6047976"/>
          </a:xfrm>
        </p:spPr>
        <p:txBody>
          <a:bodyPr/>
          <a:lstStyle>
            <a:lvl1pPr marL="0" indent="0">
              <a:buNone/>
              <a:defRPr sz="9675">
                <a:solidFill>
                  <a:schemeClr val="tx1">
                    <a:tint val="82000"/>
                  </a:schemeClr>
                </a:solidFill>
              </a:defRPr>
            </a:lvl1pPr>
            <a:lvl2pPr marL="1843156" indent="0">
              <a:buNone/>
              <a:defRPr sz="8063">
                <a:solidFill>
                  <a:schemeClr val="tx1">
                    <a:tint val="82000"/>
                  </a:schemeClr>
                </a:solidFill>
              </a:defRPr>
            </a:lvl2pPr>
            <a:lvl3pPr marL="3686312" indent="0">
              <a:buNone/>
              <a:defRPr sz="7257">
                <a:solidFill>
                  <a:schemeClr val="tx1">
                    <a:tint val="82000"/>
                  </a:schemeClr>
                </a:solidFill>
              </a:defRPr>
            </a:lvl3pPr>
            <a:lvl4pPr marL="5529468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4pPr>
            <a:lvl5pPr marL="7372624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5pPr>
            <a:lvl6pPr marL="9215780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6pPr>
            <a:lvl7pPr marL="11058936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7pPr>
            <a:lvl8pPr marL="12902093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8pPr>
            <a:lvl9pPr marL="14745249" indent="0">
              <a:buNone/>
              <a:defRPr sz="64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354" y="7359973"/>
            <a:ext cx="15666919" cy="17542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2065" y="7359973"/>
            <a:ext cx="15666919" cy="17542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77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156" y="1472001"/>
            <a:ext cx="31794629" cy="534398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160" y="6777577"/>
            <a:ext cx="15594917" cy="3321586"/>
          </a:xfrm>
        </p:spPr>
        <p:txBody>
          <a:bodyPr anchor="b"/>
          <a:lstStyle>
            <a:lvl1pPr marL="0" indent="0">
              <a:buNone/>
              <a:defRPr sz="9675" b="1"/>
            </a:lvl1pPr>
            <a:lvl2pPr marL="1843156" indent="0">
              <a:buNone/>
              <a:defRPr sz="8063" b="1"/>
            </a:lvl2pPr>
            <a:lvl3pPr marL="3686312" indent="0">
              <a:buNone/>
              <a:defRPr sz="7257" b="1"/>
            </a:lvl3pPr>
            <a:lvl4pPr marL="5529468" indent="0">
              <a:buNone/>
              <a:defRPr sz="6450" b="1"/>
            </a:lvl4pPr>
            <a:lvl5pPr marL="7372624" indent="0">
              <a:buNone/>
              <a:defRPr sz="6450" b="1"/>
            </a:lvl5pPr>
            <a:lvl6pPr marL="9215780" indent="0">
              <a:buNone/>
              <a:defRPr sz="6450" b="1"/>
            </a:lvl6pPr>
            <a:lvl7pPr marL="11058936" indent="0">
              <a:buNone/>
              <a:defRPr sz="6450" b="1"/>
            </a:lvl7pPr>
            <a:lvl8pPr marL="12902093" indent="0">
              <a:buNone/>
              <a:defRPr sz="6450" b="1"/>
            </a:lvl8pPr>
            <a:lvl9pPr marL="14745249" indent="0">
              <a:buNone/>
              <a:defRPr sz="64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160" y="10099164"/>
            <a:ext cx="15594917" cy="148543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62067" y="6777577"/>
            <a:ext cx="15671720" cy="3321586"/>
          </a:xfrm>
        </p:spPr>
        <p:txBody>
          <a:bodyPr anchor="b"/>
          <a:lstStyle>
            <a:lvl1pPr marL="0" indent="0">
              <a:buNone/>
              <a:defRPr sz="9675" b="1"/>
            </a:lvl1pPr>
            <a:lvl2pPr marL="1843156" indent="0">
              <a:buNone/>
              <a:defRPr sz="8063" b="1"/>
            </a:lvl2pPr>
            <a:lvl3pPr marL="3686312" indent="0">
              <a:buNone/>
              <a:defRPr sz="7257" b="1"/>
            </a:lvl3pPr>
            <a:lvl4pPr marL="5529468" indent="0">
              <a:buNone/>
              <a:defRPr sz="6450" b="1"/>
            </a:lvl4pPr>
            <a:lvl5pPr marL="7372624" indent="0">
              <a:buNone/>
              <a:defRPr sz="6450" b="1"/>
            </a:lvl5pPr>
            <a:lvl6pPr marL="9215780" indent="0">
              <a:buNone/>
              <a:defRPr sz="6450" b="1"/>
            </a:lvl6pPr>
            <a:lvl7pPr marL="11058936" indent="0">
              <a:buNone/>
              <a:defRPr sz="6450" b="1"/>
            </a:lvl7pPr>
            <a:lvl8pPr marL="12902093" indent="0">
              <a:buNone/>
              <a:defRPr sz="6450" b="1"/>
            </a:lvl8pPr>
            <a:lvl9pPr marL="14745249" indent="0">
              <a:buNone/>
              <a:defRPr sz="64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62067" y="10099164"/>
            <a:ext cx="15671720" cy="1485434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27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4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156" y="1843193"/>
            <a:ext cx="11889386" cy="6451177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720" y="3980792"/>
            <a:ext cx="18662065" cy="19647929"/>
          </a:xfrm>
        </p:spPr>
        <p:txBody>
          <a:bodyPr/>
          <a:lstStyle>
            <a:lvl1pPr>
              <a:defRPr sz="12900"/>
            </a:lvl1pPr>
            <a:lvl2pPr>
              <a:defRPr sz="11288"/>
            </a:lvl2pPr>
            <a:lvl3pPr>
              <a:defRPr sz="9675"/>
            </a:lvl3pPr>
            <a:lvl4pPr>
              <a:defRPr sz="8063"/>
            </a:lvl4pPr>
            <a:lvl5pPr>
              <a:defRPr sz="8063"/>
            </a:lvl5pPr>
            <a:lvl6pPr>
              <a:defRPr sz="8063"/>
            </a:lvl6pPr>
            <a:lvl7pPr>
              <a:defRPr sz="8063"/>
            </a:lvl7pPr>
            <a:lvl8pPr>
              <a:defRPr sz="8063"/>
            </a:lvl8pPr>
            <a:lvl9pPr>
              <a:defRPr sz="806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156" y="8294370"/>
            <a:ext cx="11889386" cy="15366346"/>
          </a:xfrm>
        </p:spPr>
        <p:txBody>
          <a:bodyPr/>
          <a:lstStyle>
            <a:lvl1pPr marL="0" indent="0">
              <a:buNone/>
              <a:defRPr sz="6450"/>
            </a:lvl1pPr>
            <a:lvl2pPr marL="1843156" indent="0">
              <a:buNone/>
              <a:defRPr sz="5644"/>
            </a:lvl2pPr>
            <a:lvl3pPr marL="3686312" indent="0">
              <a:buNone/>
              <a:defRPr sz="4838"/>
            </a:lvl3pPr>
            <a:lvl4pPr marL="5529468" indent="0">
              <a:buNone/>
              <a:defRPr sz="4031"/>
            </a:lvl4pPr>
            <a:lvl5pPr marL="7372624" indent="0">
              <a:buNone/>
              <a:defRPr sz="4031"/>
            </a:lvl5pPr>
            <a:lvl6pPr marL="9215780" indent="0">
              <a:buNone/>
              <a:defRPr sz="4031"/>
            </a:lvl6pPr>
            <a:lvl7pPr marL="11058936" indent="0">
              <a:buNone/>
              <a:defRPr sz="4031"/>
            </a:lvl7pPr>
            <a:lvl8pPr marL="12902093" indent="0">
              <a:buNone/>
              <a:defRPr sz="4031"/>
            </a:lvl8pPr>
            <a:lvl9pPr marL="14745249" indent="0">
              <a:buNone/>
              <a:defRPr sz="40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6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156" y="1843193"/>
            <a:ext cx="11889386" cy="6451177"/>
          </a:xfrm>
        </p:spPr>
        <p:txBody>
          <a:bodyPr anchor="b"/>
          <a:lstStyle>
            <a:lvl1pPr>
              <a:defRPr sz="129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71720" y="3980792"/>
            <a:ext cx="18662065" cy="19647929"/>
          </a:xfrm>
        </p:spPr>
        <p:txBody>
          <a:bodyPr anchor="t"/>
          <a:lstStyle>
            <a:lvl1pPr marL="0" indent="0">
              <a:buNone/>
              <a:defRPr sz="12900"/>
            </a:lvl1pPr>
            <a:lvl2pPr marL="1843156" indent="0">
              <a:buNone/>
              <a:defRPr sz="11288"/>
            </a:lvl2pPr>
            <a:lvl3pPr marL="3686312" indent="0">
              <a:buNone/>
              <a:defRPr sz="9675"/>
            </a:lvl3pPr>
            <a:lvl4pPr marL="5529468" indent="0">
              <a:buNone/>
              <a:defRPr sz="8063"/>
            </a:lvl4pPr>
            <a:lvl5pPr marL="7372624" indent="0">
              <a:buNone/>
              <a:defRPr sz="8063"/>
            </a:lvl5pPr>
            <a:lvl6pPr marL="9215780" indent="0">
              <a:buNone/>
              <a:defRPr sz="8063"/>
            </a:lvl6pPr>
            <a:lvl7pPr marL="11058936" indent="0">
              <a:buNone/>
              <a:defRPr sz="8063"/>
            </a:lvl7pPr>
            <a:lvl8pPr marL="12902093" indent="0">
              <a:buNone/>
              <a:defRPr sz="8063"/>
            </a:lvl8pPr>
            <a:lvl9pPr marL="14745249" indent="0">
              <a:buNone/>
              <a:defRPr sz="806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156" y="8294370"/>
            <a:ext cx="11889386" cy="15366346"/>
          </a:xfrm>
        </p:spPr>
        <p:txBody>
          <a:bodyPr/>
          <a:lstStyle>
            <a:lvl1pPr marL="0" indent="0">
              <a:buNone/>
              <a:defRPr sz="6450"/>
            </a:lvl1pPr>
            <a:lvl2pPr marL="1843156" indent="0">
              <a:buNone/>
              <a:defRPr sz="5644"/>
            </a:lvl2pPr>
            <a:lvl3pPr marL="3686312" indent="0">
              <a:buNone/>
              <a:defRPr sz="4838"/>
            </a:lvl3pPr>
            <a:lvl4pPr marL="5529468" indent="0">
              <a:buNone/>
              <a:defRPr sz="4031"/>
            </a:lvl4pPr>
            <a:lvl5pPr marL="7372624" indent="0">
              <a:buNone/>
              <a:defRPr sz="4031"/>
            </a:lvl5pPr>
            <a:lvl6pPr marL="9215780" indent="0">
              <a:buNone/>
              <a:defRPr sz="4031"/>
            </a:lvl6pPr>
            <a:lvl7pPr marL="11058936" indent="0">
              <a:buNone/>
              <a:defRPr sz="4031"/>
            </a:lvl7pPr>
            <a:lvl8pPr marL="12902093" indent="0">
              <a:buNone/>
              <a:defRPr sz="4031"/>
            </a:lvl8pPr>
            <a:lvl9pPr marL="14745249" indent="0">
              <a:buNone/>
              <a:defRPr sz="403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8967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4355" y="1472001"/>
            <a:ext cx="31794629" cy="5343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355" y="7359973"/>
            <a:ext cx="31794629" cy="1754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4355" y="25625513"/>
            <a:ext cx="8294251" cy="1471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A14AE-0E2C-4D74-AD6A-1FB17B197A08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10981" y="25625513"/>
            <a:ext cx="12441377" cy="1471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34732" y="25625513"/>
            <a:ext cx="8294251" cy="14719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8684A-B013-40AA-87D1-C1B6B8CD7B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86312" rtl="0" eaLnBrk="1" latinLnBrk="1" hangingPunct="1">
        <a:lnSpc>
          <a:spcPct val="90000"/>
        </a:lnSpc>
        <a:spcBef>
          <a:spcPct val="0"/>
        </a:spcBef>
        <a:buNone/>
        <a:defRPr sz="177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1578" indent="-921578" algn="l" defTabSz="3686312" rtl="0" eaLnBrk="1" latinLnBrk="1" hangingPunct="1">
        <a:lnSpc>
          <a:spcPct val="90000"/>
        </a:lnSpc>
        <a:spcBef>
          <a:spcPts val="4031"/>
        </a:spcBef>
        <a:buFont typeface="Arial" panose="020B0604020202020204" pitchFamily="34" charset="0"/>
        <a:buChar char="•"/>
        <a:defRPr sz="11288" kern="1200">
          <a:solidFill>
            <a:schemeClr val="tx1"/>
          </a:solidFill>
          <a:latin typeface="+mn-lt"/>
          <a:ea typeface="+mn-ea"/>
          <a:cs typeface="+mn-cs"/>
        </a:defRPr>
      </a:lvl1pPr>
      <a:lvl2pPr marL="2764734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9675" kern="1200">
          <a:solidFill>
            <a:schemeClr val="tx1"/>
          </a:solidFill>
          <a:latin typeface="+mn-lt"/>
          <a:ea typeface="+mn-ea"/>
          <a:cs typeface="+mn-cs"/>
        </a:defRPr>
      </a:lvl2pPr>
      <a:lvl3pPr marL="4607890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8063" kern="1200">
          <a:solidFill>
            <a:schemeClr val="tx1"/>
          </a:solidFill>
          <a:latin typeface="+mn-lt"/>
          <a:ea typeface="+mn-ea"/>
          <a:cs typeface="+mn-cs"/>
        </a:defRPr>
      </a:lvl3pPr>
      <a:lvl4pPr marL="6451046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4pPr>
      <a:lvl5pPr marL="8294202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5pPr>
      <a:lvl6pPr marL="10137358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6pPr>
      <a:lvl7pPr marL="11980515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7pPr>
      <a:lvl8pPr marL="13823671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8pPr>
      <a:lvl9pPr marL="15666827" indent="-921578" algn="l" defTabSz="3686312" rtl="0" eaLnBrk="1" latinLnBrk="1" hangingPunct="1">
        <a:lnSpc>
          <a:spcPct val="90000"/>
        </a:lnSpc>
        <a:spcBef>
          <a:spcPts val="2016"/>
        </a:spcBef>
        <a:buFont typeface="Arial" panose="020B0604020202020204" pitchFamily="34" charset="0"/>
        <a:buChar char="•"/>
        <a:defRPr sz="7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1pPr>
      <a:lvl2pPr marL="1843156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2pPr>
      <a:lvl3pPr marL="3686312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3pPr>
      <a:lvl4pPr marL="5529468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4pPr>
      <a:lvl5pPr marL="7372624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5pPr>
      <a:lvl6pPr marL="9215780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6pPr>
      <a:lvl7pPr marL="11058936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7pPr>
      <a:lvl8pPr marL="12902093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8pPr>
      <a:lvl9pPr marL="14745249" algn="l" defTabSz="3686312" rtl="0" eaLnBrk="1" latinLnBrk="1" hangingPunct="1">
        <a:defRPr sz="7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9.png"  /><Relationship Id="rId8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11.emf"  /><Relationship Id="rId8" Type="http://schemas.openxmlformats.org/officeDocument/2006/relationships/image" Target="../media/image12.emf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11.emf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.png"  /><Relationship Id="rId11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.png"  /><Relationship Id="rId11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.png"  /><Relationship Id="rId11" Type="http://schemas.openxmlformats.org/officeDocument/2006/relationships/image" Target="../media/image7.png"  /><Relationship Id="rId12" Type="http://schemas.openxmlformats.org/officeDocument/2006/relationships/image" Target="../media/image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5.png"  /><Relationship Id="rId8" Type="http://schemas.openxmlformats.org/officeDocument/2006/relationships/image" Target="../media/image5.png"  /><Relationship Id="rId9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9AC36-F349-1274-0B1E-9B7BD726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4021BD-E8EF-CFBD-A00D-5167F0B2F0AC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168D52D-E8BF-A495-F8F5-5DD544DC47E2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725D697-9AB6-E969-B50D-A8C43F2A3450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CE7E6F0-4193-97A0-4E34-C33916BBDC3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BA41A0-BED0-A99E-DFE3-8B57BB6C31BF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BA04D9B-B86B-D527-9361-50A5FB6F585A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EA86141-6A00-8256-F5AC-E5C9D8508E8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DCD253C-EFFA-B03D-49A8-74948D418EB9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3D3E203-36FF-0929-2D13-EE87968E5F7D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AF9E84B-CCA0-BF4C-216F-9EF236AFB65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28DC17-8153-9F1E-2BAA-D4F2AF68A179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87127C-A584-B3FD-082D-5F3359F89D0F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85F0124-6737-C1AD-31F0-6AA1512C159F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D1B329A-D80D-2CCB-E05D-B79779AEE6F3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FE0409D-B37C-E08E-8A7B-2F549B500CDF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C8D957E-CCE5-4591-1E75-D13768B1CDF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08D98B8-E1CF-59CB-92B5-522680FE3AF7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9D2CB5-0920-224F-3C7E-0C41E39908A9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33E074-6064-A307-EA4B-1AC9AF91B555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41B3AC4-0A17-B257-6630-717222CB7A09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E65B0D6-7ED0-7582-A04D-D055C7BAED43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5D63B8C-7D8F-73ED-CCE9-C67FAC5DBC9E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69C245C-91AA-A0EB-DAF4-A02C00A05ABD}"/>
              </a:ext>
            </a:extLst>
          </p:cNvPr>
          <p:cNvGrpSpPr/>
          <p:nvPr/>
        </p:nvGrpSpPr>
        <p:grpSpPr>
          <a:xfrm>
            <a:off x="43200" y="24408000"/>
            <a:ext cx="5114608" cy="3239970"/>
            <a:chOff x="4172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82FD727-7026-B3FE-C1BC-6650E33A67A0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3" name="그림 52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6B911E5-A050-E36B-D2BC-4FC4C4CF86D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  <a:grpFill/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1CA86C-4E8F-A6D0-7AA9-5FD7A82A3492}"/>
              </a:ext>
            </a:extLst>
          </p:cNvPr>
          <p:cNvGrpSpPr/>
          <p:nvPr/>
        </p:nvGrpSpPr>
        <p:grpSpPr>
          <a:xfrm>
            <a:off x="5328000" y="24408000"/>
            <a:ext cx="5114609" cy="3239970"/>
            <a:chOff x="5326222" y="24320511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F4DDDE8-BB7A-9733-FB7D-D0C3C9474C51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56" name="그림 55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4D49ED2-74AD-3D16-4D3E-24EB69A468E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2F4030-FCF0-B396-37C0-752CA48ED3F8}"/>
              </a:ext>
            </a:extLst>
          </p:cNvPr>
          <p:cNvGrpSpPr/>
          <p:nvPr/>
        </p:nvGrpSpPr>
        <p:grpSpPr>
          <a:xfrm>
            <a:off x="10677963" y="24408000"/>
            <a:ext cx="5114609" cy="3239970"/>
            <a:chOff x="10677963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B86FCF8-08CD-AC5D-4D0B-25B32CD22440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1" name="그림 60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53D67C3-1CAB-7A85-F0F9-19DE2F0918D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711545A-E5C5-C29E-BF52-5D2E93FE5179}"/>
              </a:ext>
            </a:extLst>
          </p:cNvPr>
          <p:cNvGrpSpPr/>
          <p:nvPr/>
        </p:nvGrpSpPr>
        <p:grpSpPr>
          <a:xfrm>
            <a:off x="15930000" y="24408000"/>
            <a:ext cx="5114609" cy="3239970"/>
            <a:chOff x="15928845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8FA43CC-1833-3EF4-6719-6CC095B86FFD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4" name="그림 63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72132BA-77EB-267D-67FA-3086CE40F3C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632B9DA-D3E5-EF9D-035D-51E2139D6BF9}"/>
              </a:ext>
            </a:extLst>
          </p:cNvPr>
          <p:cNvGrpSpPr/>
          <p:nvPr/>
        </p:nvGrpSpPr>
        <p:grpSpPr>
          <a:xfrm>
            <a:off x="21178800" y="24408000"/>
            <a:ext cx="5114609" cy="3239970"/>
            <a:chOff x="21179728" y="24320511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48E0B4A-9C68-59EC-21F5-5DEEE749AD57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67" name="그림 66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B0110B2-CA4B-F5F7-5FC0-152537F281A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grpFill/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E717C2A-1851-004C-4B6D-FA73CE4E8ABA}"/>
              </a:ext>
            </a:extLst>
          </p:cNvPr>
          <p:cNvGrpSpPr/>
          <p:nvPr/>
        </p:nvGrpSpPr>
        <p:grpSpPr>
          <a:xfrm>
            <a:off x="26463600" y="24408000"/>
            <a:ext cx="5114608" cy="3239970"/>
            <a:chOff x="26464230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E96B1F2-328D-7A3E-12AC-6D3071C1BE75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70" name="그림 69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48286B9-5670-C281-3C0B-79E6F99712F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grpFill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A6B5F5B-CA00-E87B-B9D4-81E75AAC8D52}"/>
              </a:ext>
            </a:extLst>
          </p:cNvPr>
          <p:cNvGrpSpPr/>
          <p:nvPr/>
        </p:nvGrpSpPr>
        <p:grpSpPr>
          <a:xfrm>
            <a:off x="31748400" y="24408000"/>
            <a:ext cx="5114608" cy="3239970"/>
            <a:chOff x="3174873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C8D0347-5EEE-90DF-E936-A67443F42834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73" name="그림 72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7014EE4-E628-793A-F55D-7D722029AA6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31657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A0401-EE52-9BBE-B44D-6E45090F0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B0A39A-A9CD-EE40-8D21-A102B5B7DC5D}"/>
              </a:ext>
            </a:extLst>
          </p:cNvPr>
          <p:cNvSpPr/>
          <p:nvPr/>
        </p:nvSpPr>
        <p:spPr>
          <a:xfrm>
            <a:off x="0" y="2440790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F0C57C1-27FF-C222-176F-69D89A1C4F45}"/>
              </a:ext>
            </a:extLst>
          </p:cNvPr>
          <p:cNvGrpSpPr/>
          <p:nvPr/>
        </p:nvGrpSpPr>
        <p:grpSpPr>
          <a:xfrm>
            <a:off x="21671759" y="24407930"/>
            <a:ext cx="6480281" cy="3239970"/>
            <a:chOff x="2167087" y="2441424"/>
            <a:chExt cx="648000" cy="324001"/>
          </a:xfrm>
          <a:solidFill>
            <a:srgbClr val="3A4149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6419979-5325-2ADD-5E1D-66917AC5B7D6}"/>
                </a:ext>
              </a:extLst>
            </p:cNvPr>
            <p:cNvSpPr/>
            <p:nvPr/>
          </p:nvSpPr>
          <p:spPr>
            <a:xfrm>
              <a:off x="2167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세부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3A8FA74-23FB-DC84-FE98-556B554FB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00" y="2513424"/>
              <a:ext cx="149766" cy="149766"/>
            </a:xfrm>
            <a:prstGeom prst="rect">
              <a:avLst/>
            </a:prstGeom>
            <a:grpFill/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FD91A85-2B71-E4DB-2F8F-38BF7F76747F}"/>
              </a:ext>
            </a:extLst>
          </p:cNvPr>
          <p:cNvGrpSpPr/>
          <p:nvPr/>
        </p:nvGrpSpPr>
        <p:grpSpPr>
          <a:xfrm>
            <a:off x="15191479" y="24407930"/>
            <a:ext cx="6480281" cy="3239970"/>
            <a:chOff x="1519087" y="2441424"/>
            <a:chExt cx="648000" cy="324001"/>
          </a:xfrm>
          <a:solidFill>
            <a:srgbClr val="3A4149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91D9BB-3FA2-3514-2354-31D3ADA3B6EC}"/>
                </a:ext>
              </a:extLst>
            </p:cNvPr>
            <p:cNvSpPr/>
            <p:nvPr/>
          </p:nvSpPr>
          <p:spPr>
            <a:xfrm>
              <a:off x="1519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통합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EBE4411-AC65-9148-8C66-48F65C32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345" y="2520876"/>
              <a:ext cx="157575" cy="157575"/>
            </a:xfrm>
            <a:prstGeom prst="rect">
              <a:avLst/>
            </a:prstGeom>
            <a:grpFill/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9CCFC27-764C-AE8D-1B7C-C9D73DC60447}"/>
              </a:ext>
            </a:extLst>
          </p:cNvPr>
          <p:cNvGrpSpPr/>
          <p:nvPr/>
        </p:nvGrpSpPr>
        <p:grpSpPr>
          <a:xfrm>
            <a:off x="28152040" y="24407930"/>
            <a:ext cx="6480281" cy="3239970"/>
            <a:chOff x="2815087" y="2441424"/>
            <a:chExt cx="648000" cy="3240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80893A-3CAD-8EB9-3642-4A5E82261291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B7B4189-C686-E463-C829-E219D88FA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918D1796-2165-494C-D6C3-BDC45EC60B6E}"/>
              </a:ext>
            </a:extLst>
          </p:cNvPr>
          <p:cNvGrpSpPr/>
          <p:nvPr/>
        </p:nvGrpSpPr>
        <p:grpSpPr>
          <a:xfrm>
            <a:off x="2230897" y="24407930"/>
            <a:ext cx="6480281" cy="3239970"/>
            <a:chOff x="223881" y="2441431"/>
            <a:chExt cx="648000" cy="3240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C9BB8E5-93D1-2EF2-1D9F-B9E2955EC657}"/>
                </a:ext>
              </a:extLst>
            </p:cNvPr>
            <p:cNvSpPr/>
            <p:nvPr/>
          </p:nvSpPr>
          <p:spPr>
            <a:xfrm>
              <a:off x="223881" y="2441431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6875117-1C52-F520-5D71-944E46878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74" y="2532868"/>
              <a:ext cx="122702" cy="12270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CC0630B-C21F-FEE6-AACE-903730B1F916}"/>
              </a:ext>
            </a:extLst>
          </p:cNvPr>
          <p:cNvGrpSpPr/>
          <p:nvPr/>
        </p:nvGrpSpPr>
        <p:grpSpPr>
          <a:xfrm>
            <a:off x="8711198" y="24407930"/>
            <a:ext cx="6480281" cy="3239970"/>
            <a:chOff x="871087" y="2441424"/>
            <a:chExt cx="648000" cy="3240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A7CD8F4-76E3-BD75-E2E5-C4EA7C14FAFA}"/>
                </a:ext>
              </a:extLst>
            </p:cNvPr>
            <p:cNvSpPr/>
            <p:nvPr/>
          </p:nvSpPr>
          <p:spPr>
            <a:xfrm>
              <a:off x="871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 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611962-574E-00B7-4B68-C8FDE2177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79" y="2521044"/>
              <a:ext cx="162141" cy="162141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57030A-4AF1-757C-AEAD-2603098B5FFD}"/>
              </a:ext>
            </a:extLst>
          </p:cNvPr>
          <p:cNvGrpSpPr/>
          <p:nvPr/>
        </p:nvGrpSpPr>
        <p:grpSpPr>
          <a:xfrm>
            <a:off x="16272390" y="17425027"/>
            <a:ext cx="6941395" cy="4655239"/>
            <a:chOff x="7362354" y="5971741"/>
            <a:chExt cx="6941395" cy="4655239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493FFB-442C-3337-44B2-3D6DD36D289E}"/>
                </a:ext>
              </a:extLst>
            </p:cNvPr>
            <p:cNvGrpSpPr/>
            <p:nvPr/>
          </p:nvGrpSpPr>
          <p:grpSpPr>
            <a:xfrm>
              <a:off x="7362354" y="5971741"/>
              <a:ext cx="6941395" cy="922437"/>
              <a:chOff x="7392834" y="5510523"/>
              <a:chExt cx="6941395" cy="922437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39B2508-17A5-EA7F-CE27-4FE46B0C9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834" y="6432960"/>
                <a:ext cx="3732798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DC7F036-FDFF-7717-786E-9AC24A39586A}"/>
                  </a:ext>
                </a:extLst>
              </p:cNvPr>
              <p:cNvSpPr txBox="1"/>
              <p:nvPr/>
            </p:nvSpPr>
            <p:spPr>
              <a:xfrm>
                <a:off x="8205631" y="551052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979AA1"/>
                    </a:solidFill>
                  </a:rPr>
                  <a:t>1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9202F6F7-B5A2-3CD3-F596-D284C11022FC}"/>
                </a:ext>
              </a:extLst>
            </p:cNvPr>
            <p:cNvGrpSpPr/>
            <p:nvPr/>
          </p:nvGrpSpPr>
          <p:grpSpPr>
            <a:xfrm>
              <a:off x="7362354" y="7838142"/>
              <a:ext cx="6941395" cy="922437"/>
              <a:chOff x="7392834" y="5510523"/>
              <a:chExt cx="6941395" cy="922437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5D7F7D-3F57-F0F1-D204-4C4EDE9A7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834" y="6432960"/>
                <a:ext cx="3732798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6108B7-0624-81CB-D24C-8307BC22F105}"/>
                  </a:ext>
                </a:extLst>
              </p:cNvPr>
              <p:cNvSpPr txBox="1"/>
              <p:nvPr/>
            </p:nvSpPr>
            <p:spPr>
              <a:xfrm>
                <a:off x="8205631" y="551052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979AA1"/>
                    </a:solidFill>
                  </a:rPr>
                  <a:t>2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CE2C2E-6E87-C9F8-AAA1-12C25539A22B}"/>
                </a:ext>
              </a:extLst>
            </p:cNvPr>
            <p:cNvGrpSpPr/>
            <p:nvPr/>
          </p:nvGrpSpPr>
          <p:grpSpPr>
            <a:xfrm>
              <a:off x="7362354" y="9704543"/>
              <a:ext cx="6941395" cy="922437"/>
              <a:chOff x="7392834" y="5510523"/>
              <a:chExt cx="6941395" cy="922437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FBD7A7B-8CF8-E96C-81A3-726106373A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834" y="6432960"/>
                <a:ext cx="3732798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569E1C-860E-4A18-FCA5-75AE111D76E3}"/>
                  </a:ext>
                </a:extLst>
              </p:cNvPr>
              <p:cNvSpPr txBox="1"/>
              <p:nvPr/>
            </p:nvSpPr>
            <p:spPr>
              <a:xfrm>
                <a:off x="8205631" y="551052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400" dirty="0">
                    <a:solidFill>
                      <a:srgbClr val="979AA1"/>
                    </a:solidFill>
                  </a:rPr>
                  <a:t>3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E894D64-A868-DE74-8D25-1A35B0AEE23D}"/>
              </a:ext>
            </a:extLst>
          </p:cNvPr>
          <p:cNvSpPr/>
          <p:nvPr/>
        </p:nvSpPr>
        <p:spPr>
          <a:xfrm>
            <a:off x="23779349" y="20060869"/>
            <a:ext cx="8080450" cy="2212489"/>
          </a:xfrm>
          <a:prstGeom prst="roundRect">
            <a:avLst>
              <a:gd name="adj" fmla="val 50000"/>
            </a:avLst>
          </a:prstGeom>
          <a:solidFill>
            <a:srgbClr val="878C91"/>
          </a:solidFill>
          <a:ln w="64770">
            <a:solidFill>
              <a:srgbClr val="6E73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3DF8A0B-210A-1C20-BB40-60EB26FBB8D3}"/>
              </a:ext>
            </a:extLst>
          </p:cNvPr>
          <p:cNvGrpSpPr/>
          <p:nvPr/>
        </p:nvGrpSpPr>
        <p:grpSpPr>
          <a:xfrm>
            <a:off x="2439371" y="20743475"/>
            <a:ext cx="5128336" cy="1490910"/>
            <a:chOff x="1967590" y="19666919"/>
            <a:chExt cx="5128336" cy="149091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02E93AD-832D-7D52-91EB-E415DECAAE1B}"/>
                </a:ext>
              </a:extLst>
            </p:cNvPr>
            <p:cNvSpPr/>
            <p:nvPr/>
          </p:nvSpPr>
          <p:spPr>
            <a:xfrm>
              <a:off x="1967590" y="19666919"/>
              <a:ext cx="5128336" cy="1490910"/>
            </a:xfrm>
            <a:prstGeom prst="roundRect">
              <a:avLst>
                <a:gd name="adj" fmla="val 50000"/>
              </a:avLst>
            </a:prstGeom>
            <a:noFill/>
            <a:ln w="66040">
              <a:solidFill>
                <a:srgbClr val="878C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5400" dirty="0">
                  <a:solidFill>
                    <a:srgbClr val="878C91"/>
                  </a:solidFill>
                </a:rPr>
                <a:t>            DELETE</a:t>
              </a:r>
              <a:endParaRPr lang="ko-KR" altLang="en-US" sz="5400" dirty="0">
                <a:solidFill>
                  <a:srgbClr val="878C91"/>
                </a:solidFill>
              </a:endParaRPr>
            </a:p>
          </p:txBody>
        </p:sp>
        <p:pic>
          <p:nvPicPr>
            <p:cNvPr id="47" name="그림 46" descr="로고, 상징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773E424-2488-20BD-031E-77762C22E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7090" y="19927610"/>
              <a:ext cx="1020335" cy="1020335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F422C73-403C-F1E3-A50E-02449ED11F1D}"/>
              </a:ext>
            </a:extLst>
          </p:cNvPr>
          <p:cNvGrpSpPr/>
          <p:nvPr/>
        </p:nvGrpSpPr>
        <p:grpSpPr>
          <a:xfrm>
            <a:off x="9043948" y="20538190"/>
            <a:ext cx="5128336" cy="1490910"/>
            <a:chOff x="9128110" y="23595338"/>
            <a:chExt cx="5128336" cy="149091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CE0E30F-4FED-5CE7-CD97-24723F9B37BC}"/>
                </a:ext>
              </a:extLst>
            </p:cNvPr>
            <p:cNvSpPr/>
            <p:nvPr/>
          </p:nvSpPr>
          <p:spPr>
            <a:xfrm>
              <a:off x="9128110" y="23595338"/>
              <a:ext cx="5128336" cy="1490910"/>
            </a:xfrm>
            <a:prstGeom prst="roundRect">
              <a:avLst>
                <a:gd name="adj" fmla="val 50000"/>
              </a:avLst>
            </a:prstGeom>
            <a:noFill/>
            <a:ln w="66040">
              <a:solidFill>
                <a:srgbClr val="878C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5400" dirty="0">
                  <a:solidFill>
                    <a:srgbClr val="878C91"/>
                  </a:solidFill>
                </a:rPr>
                <a:t>            BACKUP</a:t>
              </a:r>
              <a:endParaRPr lang="ko-KR" altLang="en-US" sz="5400" dirty="0">
                <a:solidFill>
                  <a:srgbClr val="878C91"/>
                </a:solidFill>
              </a:endParaRPr>
            </a:p>
          </p:txBody>
        </p:sp>
        <p:pic>
          <p:nvPicPr>
            <p:cNvPr id="54" name="그림 53" descr="로고, 상징, 그래픽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C0073E-9163-1105-BC8D-FCB990ABC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7795" y="23757575"/>
              <a:ext cx="1108775" cy="1108775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193A0E-DA9F-B871-200F-B07B8C337491}"/>
              </a:ext>
            </a:extLst>
          </p:cNvPr>
          <p:cNvGrpSpPr/>
          <p:nvPr/>
        </p:nvGrpSpPr>
        <p:grpSpPr>
          <a:xfrm>
            <a:off x="28152040" y="24406860"/>
            <a:ext cx="6480281" cy="3239970"/>
            <a:chOff x="2815087" y="2441424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822A16-50B7-D23E-E9DC-750B4E364E4E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59" name="그림 58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920D707-2ECB-8B4B-B23B-6247A11C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34327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8003D-3365-0C75-0904-421A011A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8B86848-1868-C855-EEB7-0080978DE203}"/>
              </a:ext>
            </a:extLst>
          </p:cNvPr>
          <p:cNvSpPr/>
          <p:nvPr/>
        </p:nvSpPr>
        <p:spPr>
          <a:xfrm>
            <a:off x="0" y="2440790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8AB697D-5CD0-3C03-7EC0-7A918CA1A589}"/>
              </a:ext>
            </a:extLst>
          </p:cNvPr>
          <p:cNvGrpSpPr/>
          <p:nvPr/>
        </p:nvGrpSpPr>
        <p:grpSpPr>
          <a:xfrm>
            <a:off x="21671759" y="24407930"/>
            <a:ext cx="6480281" cy="3239970"/>
            <a:chOff x="2167087" y="2441424"/>
            <a:chExt cx="648000" cy="324001"/>
          </a:xfrm>
          <a:solidFill>
            <a:srgbClr val="3A4149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F899FA6-0A25-1832-1378-02BF77B61BF0}"/>
                </a:ext>
              </a:extLst>
            </p:cNvPr>
            <p:cNvSpPr/>
            <p:nvPr/>
          </p:nvSpPr>
          <p:spPr>
            <a:xfrm>
              <a:off x="2167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세부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5D94EB3-A9EC-CF5F-4F24-24500530E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00" y="2513424"/>
              <a:ext cx="149766" cy="149766"/>
            </a:xfrm>
            <a:prstGeom prst="rect">
              <a:avLst/>
            </a:prstGeom>
            <a:grpFill/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5F88EA0-31E9-9EC4-C3B3-70FC54094D72}"/>
              </a:ext>
            </a:extLst>
          </p:cNvPr>
          <p:cNvGrpSpPr/>
          <p:nvPr/>
        </p:nvGrpSpPr>
        <p:grpSpPr>
          <a:xfrm>
            <a:off x="15191479" y="24407930"/>
            <a:ext cx="6480281" cy="3239970"/>
            <a:chOff x="1519087" y="2441424"/>
            <a:chExt cx="648000" cy="324001"/>
          </a:xfrm>
          <a:solidFill>
            <a:srgbClr val="3A4149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80CEC2-BFA7-F008-E519-E816F8F24339}"/>
                </a:ext>
              </a:extLst>
            </p:cNvPr>
            <p:cNvSpPr/>
            <p:nvPr/>
          </p:nvSpPr>
          <p:spPr>
            <a:xfrm>
              <a:off x="1519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통합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7691EF2-76F1-A8F4-A722-38CA6A19A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345" y="2520876"/>
              <a:ext cx="157575" cy="157575"/>
            </a:xfrm>
            <a:prstGeom prst="rect">
              <a:avLst/>
            </a:prstGeom>
            <a:grpFill/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58182B-212B-D162-2A72-DD30E5FD4865}"/>
              </a:ext>
            </a:extLst>
          </p:cNvPr>
          <p:cNvGrpSpPr/>
          <p:nvPr/>
        </p:nvGrpSpPr>
        <p:grpSpPr>
          <a:xfrm>
            <a:off x="28152040" y="24407930"/>
            <a:ext cx="6480281" cy="3239970"/>
            <a:chOff x="2815087" y="2441424"/>
            <a:chExt cx="648000" cy="3240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55F4F2D-1466-696E-99FC-04C24910EB85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068F791-79FC-ABA6-E515-B908B4FBF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89A72A33-2979-5ABC-6426-25CAC262F34B}"/>
              </a:ext>
            </a:extLst>
          </p:cNvPr>
          <p:cNvGrpSpPr/>
          <p:nvPr/>
        </p:nvGrpSpPr>
        <p:grpSpPr>
          <a:xfrm>
            <a:off x="2230897" y="24407930"/>
            <a:ext cx="6480281" cy="3239970"/>
            <a:chOff x="223881" y="2441431"/>
            <a:chExt cx="648000" cy="3240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2DDFC-CF37-1E53-5DE8-A4344F03FD7E}"/>
                </a:ext>
              </a:extLst>
            </p:cNvPr>
            <p:cNvSpPr/>
            <p:nvPr/>
          </p:nvSpPr>
          <p:spPr>
            <a:xfrm>
              <a:off x="223881" y="2441431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A4BFFA5-6922-6C65-B5F5-2A6916AD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74" y="2532868"/>
              <a:ext cx="122702" cy="12270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E8B3AA1-FA3A-2C93-6FF2-8FFE1C3EB93C}"/>
              </a:ext>
            </a:extLst>
          </p:cNvPr>
          <p:cNvGrpSpPr/>
          <p:nvPr/>
        </p:nvGrpSpPr>
        <p:grpSpPr>
          <a:xfrm>
            <a:off x="8711198" y="24407930"/>
            <a:ext cx="6480281" cy="3239970"/>
            <a:chOff x="871087" y="2441424"/>
            <a:chExt cx="648000" cy="3240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145BC64-2F01-A8B4-47C2-04B6453A6D19}"/>
                </a:ext>
              </a:extLst>
            </p:cNvPr>
            <p:cNvSpPr/>
            <p:nvPr/>
          </p:nvSpPr>
          <p:spPr>
            <a:xfrm>
              <a:off x="871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 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1503C48-59B0-CB98-A01B-0B30D12D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79" y="2521044"/>
              <a:ext cx="162141" cy="162141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24171EB-D421-426A-F840-D1A5F4270D20}"/>
              </a:ext>
            </a:extLst>
          </p:cNvPr>
          <p:cNvSpPr/>
          <p:nvPr/>
        </p:nvSpPr>
        <p:spPr>
          <a:xfrm>
            <a:off x="912399" y="2351313"/>
            <a:ext cx="17183505" cy="21186887"/>
          </a:xfrm>
          <a:prstGeom prst="roundRect">
            <a:avLst>
              <a:gd name="adj" fmla="val 30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tlCol="0" anchor="t" anchorCtr="0"/>
          <a:lstStyle/>
          <a:p>
            <a:r>
              <a:rPr lang="ko-KR" altLang="en-US" sz="5000" dirty="0"/>
              <a:t>통합 데이터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61791C-F647-809B-4015-0ADDC27796D4}"/>
              </a:ext>
            </a:extLst>
          </p:cNvPr>
          <p:cNvSpPr/>
          <p:nvPr/>
        </p:nvSpPr>
        <p:spPr>
          <a:xfrm>
            <a:off x="18961155" y="2351313"/>
            <a:ext cx="17183505" cy="9881745"/>
          </a:xfrm>
          <a:prstGeom prst="roundRect">
            <a:avLst>
              <a:gd name="adj" fmla="val 4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904AD9-9B8F-9B67-1547-3846F8BD90DF}"/>
              </a:ext>
            </a:extLst>
          </p:cNvPr>
          <p:cNvSpPr/>
          <p:nvPr/>
        </p:nvSpPr>
        <p:spPr>
          <a:xfrm>
            <a:off x="18961155" y="13061700"/>
            <a:ext cx="17183505" cy="10517558"/>
          </a:xfrm>
          <a:prstGeom prst="roundRect">
            <a:avLst>
              <a:gd name="adj" fmla="val 46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685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8E3F3-DC0E-16F9-80EA-1E1690CA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0FE649-5B70-F0B4-A045-9144F7FAED72}"/>
              </a:ext>
            </a:extLst>
          </p:cNvPr>
          <p:cNvSpPr/>
          <p:nvPr/>
        </p:nvSpPr>
        <p:spPr>
          <a:xfrm>
            <a:off x="0" y="2440790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C18180B-209D-2092-939B-B849993E7803}"/>
              </a:ext>
            </a:extLst>
          </p:cNvPr>
          <p:cNvGrpSpPr/>
          <p:nvPr/>
        </p:nvGrpSpPr>
        <p:grpSpPr>
          <a:xfrm>
            <a:off x="21671759" y="24407930"/>
            <a:ext cx="6480281" cy="3239970"/>
            <a:chOff x="2167087" y="2441424"/>
            <a:chExt cx="648000" cy="324001"/>
          </a:xfrm>
          <a:solidFill>
            <a:srgbClr val="3A4149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A69856C-752C-3A08-EAED-A9AB3A818800}"/>
                </a:ext>
              </a:extLst>
            </p:cNvPr>
            <p:cNvSpPr/>
            <p:nvPr/>
          </p:nvSpPr>
          <p:spPr>
            <a:xfrm>
              <a:off x="2167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세부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0AE9B5C-0A39-CF9B-39F8-E32D314C1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00" y="2513424"/>
              <a:ext cx="149766" cy="149766"/>
            </a:xfrm>
            <a:prstGeom prst="rect">
              <a:avLst/>
            </a:prstGeom>
            <a:grpFill/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ED74983-DC09-FA5E-A8DD-1BFBC48D93F4}"/>
              </a:ext>
            </a:extLst>
          </p:cNvPr>
          <p:cNvGrpSpPr/>
          <p:nvPr/>
        </p:nvGrpSpPr>
        <p:grpSpPr>
          <a:xfrm>
            <a:off x="15191479" y="24407930"/>
            <a:ext cx="6480281" cy="3239970"/>
            <a:chOff x="1519087" y="2441424"/>
            <a:chExt cx="648000" cy="324001"/>
          </a:xfrm>
          <a:solidFill>
            <a:srgbClr val="3A4149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71A40BB-D003-E7D2-C453-E493F543F913}"/>
                </a:ext>
              </a:extLst>
            </p:cNvPr>
            <p:cNvSpPr/>
            <p:nvPr/>
          </p:nvSpPr>
          <p:spPr>
            <a:xfrm>
              <a:off x="1519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통합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2EC8E73-F862-BE82-76A4-CF0794A6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345" y="2520876"/>
              <a:ext cx="157575" cy="157575"/>
            </a:xfrm>
            <a:prstGeom prst="rect">
              <a:avLst/>
            </a:prstGeom>
            <a:grpFill/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27CCAB6-ACC6-6372-8AFA-83A8C61A5CB7}"/>
              </a:ext>
            </a:extLst>
          </p:cNvPr>
          <p:cNvGrpSpPr/>
          <p:nvPr/>
        </p:nvGrpSpPr>
        <p:grpSpPr>
          <a:xfrm>
            <a:off x="28152040" y="24407930"/>
            <a:ext cx="6480281" cy="3239970"/>
            <a:chOff x="2815087" y="2441424"/>
            <a:chExt cx="648000" cy="3240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64F4231-9AB5-2AA9-A2CF-D0DFD4D73867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ABB9416-1234-D2C9-6E6A-9E9936CF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74735AC3-B1EA-1514-C28A-3989ADC65089}"/>
              </a:ext>
            </a:extLst>
          </p:cNvPr>
          <p:cNvGrpSpPr/>
          <p:nvPr/>
        </p:nvGrpSpPr>
        <p:grpSpPr>
          <a:xfrm>
            <a:off x="2230897" y="24407930"/>
            <a:ext cx="6480281" cy="3239970"/>
            <a:chOff x="223881" y="2441431"/>
            <a:chExt cx="648000" cy="3240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ABEF92-ABA6-B024-8068-1E94F9B811BB}"/>
                </a:ext>
              </a:extLst>
            </p:cNvPr>
            <p:cNvSpPr/>
            <p:nvPr/>
          </p:nvSpPr>
          <p:spPr>
            <a:xfrm>
              <a:off x="223881" y="2441431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6862D13-3943-0172-5D23-093E6048F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74" y="2532868"/>
              <a:ext cx="122702" cy="12270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62558C6E-D355-7BB9-D363-5B5EC4EA185B}"/>
              </a:ext>
            </a:extLst>
          </p:cNvPr>
          <p:cNvGrpSpPr/>
          <p:nvPr/>
        </p:nvGrpSpPr>
        <p:grpSpPr>
          <a:xfrm>
            <a:off x="8711198" y="24407930"/>
            <a:ext cx="6480281" cy="3239970"/>
            <a:chOff x="871087" y="2441424"/>
            <a:chExt cx="648000" cy="3240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AFDAA4-C2A6-4EF0-ABF6-AE6CB97F97D0}"/>
                </a:ext>
              </a:extLst>
            </p:cNvPr>
            <p:cNvSpPr/>
            <p:nvPr/>
          </p:nvSpPr>
          <p:spPr>
            <a:xfrm>
              <a:off x="871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 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214AE84-4049-6719-4F41-8F4924F8F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79" y="2521044"/>
              <a:ext cx="162141" cy="162141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C984F2-FDCC-1148-4822-1FF491ED1419}"/>
              </a:ext>
            </a:extLst>
          </p:cNvPr>
          <p:cNvGrpSpPr/>
          <p:nvPr/>
        </p:nvGrpSpPr>
        <p:grpSpPr>
          <a:xfrm>
            <a:off x="705360" y="2351312"/>
            <a:ext cx="9899542" cy="2495008"/>
            <a:chOff x="705360" y="2351312"/>
            <a:chExt cx="9899542" cy="249500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02D2CB81-9E80-3FE0-DE1D-BE3AE5A14E32}"/>
                </a:ext>
              </a:extLst>
            </p:cNvPr>
            <p:cNvSpPr/>
            <p:nvPr/>
          </p:nvSpPr>
          <p:spPr>
            <a:xfrm>
              <a:off x="705360" y="2351312"/>
              <a:ext cx="8911539" cy="2495008"/>
            </a:xfrm>
            <a:prstGeom prst="roundRect">
              <a:avLst>
                <a:gd name="adj" fmla="val 11419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각 삼각형 2">
              <a:extLst>
                <a:ext uri="{FF2B5EF4-FFF2-40B4-BE49-F238E27FC236}">
                  <a16:creationId xmlns:a16="http://schemas.microsoft.com/office/drawing/2014/main" id="{0CFC0306-9579-7B4B-6D01-4455C3A337E1}"/>
                </a:ext>
              </a:extLst>
            </p:cNvPr>
            <p:cNvSpPr/>
            <p:nvPr/>
          </p:nvSpPr>
          <p:spPr>
            <a:xfrm>
              <a:off x="9571136" y="2502404"/>
              <a:ext cx="1033766" cy="1428162"/>
            </a:xfrm>
            <a:prstGeom prst="rtTriangle">
              <a:avLst/>
            </a:prstGeom>
            <a:effectLst>
              <a:glow rad="12700">
                <a:schemeClr val="accent1"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7017EB-0317-D35F-3440-CD3CD0CFD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639" y="7713399"/>
            <a:ext cx="14856807" cy="12185687"/>
          </a:xfrm>
          <a:prstGeom prst="rect">
            <a:avLst/>
          </a:prstGeom>
        </p:spPr>
      </p:pic>
      <p:sp>
        <p:nvSpPr>
          <p:cNvPr id="8" name="부분 원형 7">
            <a:extLst>
              <a:ext uri="{FF2B5EF4-FFF2-40B4-BE49-F238E27FC236}">
                <a16:creationId xmlns:a16="http://schemas.microsoft.com/office/drawing/2014/main" id="{AA205816-AAD2-FC5E-5021-BEBE197E65D2}"/>
              </a:ext>
            </a:extLst>
          </p:cNvPr>
          <p:cNvSpPr/>
          <p:nvPr/>
        </p:nvSpPr>
        <p:spPr>
          <a:xfrm rot="7200000">
            <a:off x="19326895" y="8486419"/>
            <a:ext cx="14856204" cy="14856204"/>
          </a:xfrm>
          <a:prstGeom prst="pie">
            <a:avLst/>
          </a:prstGeom>
          <a:solidFill>
            <a:srgbClr val="1A19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D95FB7-43D9-425B-835D-DACBCF6076E1}"/>
              </a:ext>
            </a:extLst>
          </p:cNvPr>
          <p:cNvSpPr/>
          <p:nvPr/>
        </p:nvSpPr>
        <p:spPr>
          <a:xfrm rot="81522">
            <a:off x="21978111" y="11866482"/>
            <a:ext cx="9016563" cy="9016563"/>
          </a:xfrm>
          <a:prstGeom prst="ellipse">
            <a:avLst/>
          </a:prstGeom>
          <a:solidFill>
            <a:srgbClr val="191921"/>
          </a:solidFill>
          <a:scene3d>
            <a:camera prst="orthographicFront"/>
            <a:lightRig rig="threePt" dir="t"/>
          </a:scene3d>
          <a:sp3d extrusionH="107950">
            <a:bevelT w="127000" h="190500" prst="convex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896DE4E-927B-DD8E-991E-6CF2A90BE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71739" y="11506728"/>
            <a:ext cx="9227825" cy="88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925E8AE-4A8A-ED50-3C53-54CAE7C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60" y="1056130"/>
            <a:ext cx="33157398" cy="249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0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3FF075-33B4-152C-A524-B07E26AD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255643"/>
            <a:ext cx="33223200" cy="2513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28EC3C2B-6662-AD74-5CD0-A902B22EE431}"/>
              </a:ext>
            </a:extLst>
          </p:cNvPr>
          <p:cNvGrpSpPr/>
          <p:nvPr/>
        </p:nvGrpSpPr>
        <p:grpSpPr>
          <a:xfrm>
            <a:off x="21010190" y="12519476"/>
            <a:ext cx="6480281" cy="3239970"/>
            <a:chOff x="2167087" y="2441424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60190E9B-7B6E-4B96-18BA-2C46116E7814}"/>
                </a:ext>
              </a:extLst>
            </p:cNvPr>
            <p:cNvSpPr/>
            <p:nvPr/>
          </p:nvSpPr>
          <p:spPr>
            <a:xfrm>
              <a:off x="2167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세부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226" name="그림 225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A87536C-7A6A-F46C-F76B-6AB04E255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00" y="2513424"/>
              <a:ext cx="149766" cy="149766"/>
            </a:xfrm>
            <a:prstGeom prst="rect">
              <a:avLst/>
            </a:prstGeom>
            <a:grpFill/>
          </p:spPr>
        </p:pic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1C1F45DA-E1D1-2EA6-F8DF-EA298EA803F7}"/>
              </a:ext>
            </a:extLst>
          </p:cNvPr>
          <p:cNvGrpSpPr/>
          <p:nvPr/>
        </p:nvGrpSpPr>
        <p:grpSpPr>
          <a:xfrm>
            <a:off x="14529910" y="12519476"/>
            <a:ext cx="6480281" cy="3239970"/>
            <a:chOff x="1519087" y="2441424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243716F-FF76-6F89-A5AB-0DE8B060DAD6}"/>
                </a:ext>
              </a:extLst>
            </p:cNvPr>
            <p:cNvSpPr/>
            <p:nvPr/>
          </p:nvSpPr>
          <p:spPr>
            <a:xfrm>
              <a:off x="1519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통합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229" name="그림 228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85F88E9-3258-B8BC-8E76-F2CA41FFA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345" y="2520876"/>
              <a:ext cx="157575" cy="157575"/>
            </a:xfrm>
            <a:prstGeom prst="rect">
              <a:avLst/>
            </a:prstGeom>
            <a:grpFill/>
          </p:spPr>
        </p:pic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028995DB-8BD8-18D2-CB5E-E2157D39BAB8}"/>
              </a:ext>
            </a:extLst>
          </p:cNvPr>
          <p:cNvGrpSpPr/>
          <p:nvPr/>
        </p:nvGrpSpPr>
        <p:grpSpPr>
          <a:xfrm>
            <a:off x="27490471" y="12519476"/>
            <a:ext cx="6480281" cy="3239970"/>
            <a:chOff x="2815087" y="2441424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A3EDDE15-A1FC-8C83-8B8B-DB90B947099D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232" name="그림 231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6B40D5B-7E04-B53A-5A4F-740CC51BD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grpFill/>
          </p:spPr>
        </p:pic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67112282-908C-F4B2-D269-7193AFC24BCB}"/>
              </a:ext>
            </a:extLst>
          </p:cNvPr>
          <p:cNvGrpSpPr/>
          <p:nvPr/>
        </p:nvGrpSpPr>
        <p:grpSpPr>
          <a:xfrm>
            <a:off x="1569328" y="12519476"/>
            <a:ext cx="6480281" cy="3239970"/>
            <a:chOff x="223881" y="2441431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3FCAADC5-052B-6D61-A044-8B1EA6F89B07}"/>
                </a:ext>
              </a:extLst>
            </p:cNvPr>
            <p:cNvSpPr/>
            <p:nvPr/>
          </p:nvSpPr>
          <p:spPr>
            <a:xfrm>
              <a:off x="223881" y="2441431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홈화면</a:t>
              </a:r>
            </a:p>
          </p:txBody>
        </p:sp>
        <p:pic>
          <p:nvPicPr>
            <p:cNvPr id="235" name="그림 234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800CC31-F84F-6EA5-9A26-0AD261895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74" y="2532868"/>
              <a:ext cx="122702" cy="122702"/>
            </a:xfrm>
            <a:prstGeom prst="rect">
              <a:avLst/>
            </a:prstGeom>
            <a:grpFill/>
          </p:spPr>
        </p:pic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ABCE0962-8A9B-06EF-D4D2-180B93540ACD}"/>
              </a:ext>
            </a:extLst>
          </p:cNvPr>
          <p:cNvGrpSpPr/>
          <p:nvPr/>
        </p:nvGrpSpPr>
        <p:grpSpPr>
          <a:xfrm>
            <a:off x="8049629" y="12519476"/>
            <a:ext cx="6480281" cy="3239970"/>
            <a:chOff x="871087" y="2441424"/>
            <a:chExt cx="648000" cy="324001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5A9CC18-415D-08AD-0F53-B28D8C0504FB}"/>
                </a:ext>
              </a:extLst>
            </p:cNvPr>
            <p:cNvSpPr/>
            <p:nvPr/>
          </p:nvSpPr>
          <p:spPr>
            <a:xfrm>
              <a:off x="871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 확대</a:t>
              </a:r>
            </a:p>
          </p:txBody>
        </p:sp>
        <p:pic>
          <p:nvPicPr>
            <p:cNvPr id="238" name="그림 237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AB789FB-DB14-DBD0-34A9-6F67F20F1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79" y="2521044"/>
              <a:ext cx="162141" cy="162141"/>
            </a:xfrm>
            <a:prstGeom prst="rect">
              <a:avLst/>
            </a:prstGeom>
            <a:grpFill/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223B79-356F-8B52-78DB-244E31F8DF91}"/>
              </a:ext>
            </a:extLst>
          </p:cNvPr>
          <p:cNvGrpSpPr/>
          <p:nvPr/>
        </p:nvGrpSpPr>
        <p:grpSpPr>
          <a:xfrm>
            <a:off x="1061079" y="18625850"/>
            <a:ext cx="5114608" cy="3239970"/>
            <a:chOff x="4172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A29BD4A-EAEF-B06F-544E-1271B6AB20AD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4" name="그림 3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312E0B1-CEE2-B378-EF97-EFD71FFCE91B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  <a:grpFill/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09C345-7027-B67B-4E05-8881A7C304B8}"/>
              </a:ext>
            </a:extLst>
          </p:cNvPr>
          <p:cNvGrpSpPr/>
          <p:nvPr/>
        </p:nvGrpSpPr>
        <p:grpSpPr>
          <a:xfrm>
            <a:off x="6175687" y="18625850"/>
            <a:ext cx="5114609" cy="3239970"/>
            <a:chOff x="5326222" y="24320511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E1EEC5-1554-D7CA-4D29-A184BDEF2668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7" name="그림 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DA24F0-B969-B06F-0059-357A3FE8F38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7CFA09-8BC9-E083-D2FF-E5FE63363794}"/>
              </a:ext>
            </a:extLst>
          </p:cNvPr>
          <p:cNvGrpSpPr/>
          <p:nvPr/>
        </p:nvGrpSpPr>
        <p:grpSpPr>
          <a:xfrm>
            <a:off x="11290295" y="18625850"/>
            <a:ext cx="5114609" cy="3239970"/>
            <a:chOff x="10677963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131FAC-676D-5666-78CD-8932544A43B8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10" name="그림 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798683F-C370-7CD1-4603-1038F8361BB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534A27E-B022-C559-D6C4-0239527C79FE}"/>
              </a:ext>
            </a:extLst>
          </p:cNvPr>
          <p:cNvGrpSpPr/>
          <p:nvPr/>
        </p:nvGrpSpPr>
        <p:grpSpPr>
          <a:xfrm>
            <a:off x="16404904" y="18625848"/>
            <a:ext cx="5114609" cy="3239970"/>
            <a:chOff x="15928845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5CF65E-17B9-8730-1649-0080E93CA255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13" name="그림 12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662E749-7697-3C4F-BB4B-681400878F1D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F0D28F-19FE-86D6-80FD-0B88117A3740}"/>
              </a:ext>
            </a:extLst>
          </p:cNvPr>
          <p:cNvGrpSpPr/>
          <p:nvPr/>
        </p:nvGrpSpPr>
        <p:grpSpPr>
          <a:xfrm>
            <a:off x="21519512" y="18625848"/>
            <a:ext cx="5114609" cy="3239970"/>
            <a:chOff x="21179728" y="24320511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30C788C-DF93-D095-6D6C-B07161BCC726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16" name="그림 15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F0EE25A-3973-3FB3-17D2-3DE1E71D6C2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grpFill/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FCA73B5-3056-2AC3-BD7B-94CC0B8FF92E}"/>
              </a:ext>
            </a:extLst>
          </p:cNvPr>
          <p:cNvGrpSpPr/>
          <p:nvPr/>
        </p:nvGrpSpPr>
        <p:grpSpPr>
          <a:xfrm>
            <a:off x="26634122" y="18625848"/>
            <a:ext cx="5114608" cy="3239970"/>
            <a:chOff x="26464230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6147580-E81E-1F97-D9F9-973B8993C71E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19" name="그림 18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6A10BF2-D9AD-5685-D283-4EA3B087CAD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grpFill/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1D00D2-2AB4-3DCC-DE7A-C670795ECF55}"/>
              </a:ext>
            </a:extLst>
          </p:cNvPr>
          <p:cNvGrpSpPr/>
          <p:nvPr/>
        </p:nvGrpSpPr>
        <p:grpSpPr>
          <a:xfrm>
            <a:off x="31748730" y="18625848"/>
            <a:ext cx="5114608" cy="3239970"/>
            <a:chOff x="3174873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C3865BB-9B01-EBB2-58E8-5AACC4D56D4E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22" name="그림 21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E9AEFDB-ECAA-09C3-CE57-0F6520C7413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83709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077B6-99A0-B9FE-284B-4068F5C4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73B974-5EDF-95AF-3C3B-5D84AD939798}"/>
              </a:ext>
            </a:extLst>
          </p:cNvPr>
          <p:cNvSpPr/>
          <p:nvPr/>
        </p:nvSpPr>
        <p:spPr>
          <a:xfrm>
            <a:off x="0" y="2440790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558E302-6C99-BC66-E131-B1B45E3B7D25}"/>
              </a:ext>
            </a:extLst>
          </p:cNvPr>
          <p:cNvGrpSpPr/>
          <p:nvPr/>
        </p:nvGrpSpPr>
        <p:grpSpPr>
          <a:xfrm>
            <a:off x="21671759" y="24407930"/>
            <a:ext cx="6480281" cy="3239970"/>
            <a:chOff x="2167087" y="2441424"/>
            <a:chExt cx="648000" cy="324001"/>
          </a:xfrm>
          <a:solidFill>
            <a:srgbClr val="3A4149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F2211B7-2F1C-3151-3850-124617B883AF}"/>
                </a:ext>
              </a:extLst>
            </p:cNvPr>
            <p:cNvSpPr/>
            <p:nvPr/>
          </p:nvSpPr>
          <p:spPr>
            <a:xfrm>
              <a:off x="2167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세부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C8F7426-E507-7CE3-22BD-1443CF975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400" y="2513424"/>
              <a:ext cx="149766" cy="149766"/>
            </a:xfrm>
            <a:prstGeom prst="rect">
              <a:avLst/>
            </a:prstGeom>
            <a:grpFill/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DD6B61F-CB5E-C037-DE55-93ED552C7BD9}"/>
              </a:ext>
            </a:extLst>
          </p:cNvPr>
          <p:cNvGrpSpPr/>
          <p:nvPr/>
        </p:nvGrpSpPr>
        <p:grpSpPr>
          <a:xfrm>
            <a:off x="15191479" y="24407930"/>
            <a:ext cx="6480281" cy="3239970"/>
            <a:chOff x="1519087" y="2441424"/>
            <a:chExt cx="648000" cy="324001"/>
          </a:xfrm>
          <a:solidFill>
            <a:srgbClr val="3A4149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1680D97-7FDF-518A-0E1C-1B956588F311}"/>
                </a:ext>
              </a:extLst>
            </p:cNvPr>
            <p:cNvSpPr/>
            <p:nvPr/>
          </p:nvSpPr>
          <p:spPr>
            <a:xfrm>
              <a:off x="1519087" y="2441424"/>
              <a:ext cx="648000" cy="324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         통합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2F67C9A-761E-21A9-BCCE-AE2D0541A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345" y="2520876"/>
              <a:ext cx="157575" cy="157575"/>
            </a:xfrm>
            <a:prstGeom prst="rect">
              <a:avLst/>
            </a:prstGeom>
            <a:grpFill/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AA53AD3-6D31-9EE5-949D-161C3237CFDC}"/>
              </a:ext>
            </a:extLst>
          </p:cNvPr>
          <p:cNvGrpSpPr/>
          <p:nvPr/>
        </p:nvGrpSpPr>
        <p:grpSpPr>
          <a:xfrm>
            <a:off x="28152040" y="24407930"/>
            <a:ext cx="6480281" cy="3239970"/>
            <a:chOff x="2815087" y="2441424"/>
            <a:chExt cx="648000" cy="324001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751EA17-659F-A8D6-5615-F712C41D8C1C}"/>
                </a:ext>
              </a:extLst>
            </p:cNvPr>
            <p:cNvSpPr/>
            <p:nvPr/>
          </p:nvSpPr>
          <p:spPr>
            <a:xfrm>
              <a:off x="2815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600" dirty="0"/>
                <a:t>            실시간</a:t>
              </a:r>
              <a:endParaRPr lang="en-US" altLang="ko-KR" sz="6600" dirty="0"/>
            </a:p>
            <a:p>
              <a:pPr algn="ctr"/>
              <a:r>
                <a:rPr lang="ko-KR" altLang="en-US" sz="6600" dirty="0"/>
                <a:t>            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D9837C6-BEFD-F47E-4044-6024BC80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559" y="2521044"/>
              <a:ext cx="149767" cy="149767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DBFA9867-D4A0-D0DD-9073-9211CEDB301E}"/>
              </a:ext>
            </a:extLst>
          </p:cNvPr>
          <p:cNvGrpSpPr/>
          <p:nvPr/>
        </p:nvGrpSpPr>
        <p:grpSpPr>
          <a:xfrm>
            <a:off x="2230897" y="24407930"/>
            <a:ext cx="6480281" cy="3239970"/>
            <a:chOff x="223881" y="2441431"/>
            <a:chExt cx="648000" cy="32400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0579139-1A3A-71A6-BBF4-7772BA6838E1}"/>
                </a:ext>
              </a:extLst>
            </p:cNvPr>
            <p:cNvSpPr/>
            <p:nvPr/>
          </p:nvSpPr>
          <p:spPr>
            <a:xfrm>
              <a:off x="223881" y="2441431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C8F5282-4273-1275-CDA0-F8ED8C16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974" y="2532868"/>
              <a:ext cx="122702" cy="12270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CF03EF0-58D2-040D-DCE6-F44940C0ABCD}"/>
              </a:ext>
            </a:extLst>
          </p:cNvPr>
          <p:cNvGrpSpPr/>
          <p:nvPr/>
        </p:nvGrpSpPr>
        <p:grpSpPr>
          <a:xfrm>
            <a:off x="8711198" y="24407930"/>
            <a:ext cx="6480281" cy="3239970"/>
            <a:chOff x="871087" y="2441424"/>
            <a:chExt cx="648000" cy="324001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97F66F6-5AA4-622F-2689-C93032F7AA91}"/>
                </a:ext>
              </a:extLst>
            </p:cNvPr>
            <p:cNvSpPr/>
            <p:nvPr/>
          </p:nvSpPr>
          <p:spPr>
            <a:xfrm>
              <a:off x="871087" y="2441424"/>
              <a:ext cx="648000" cy="324001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200" dirty="0"/>
                <a:t>         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7CE07DE-C41E-A9F9-55B7-45F4CC68E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79" y="2521044"/>
              <a:ext cx="162141" cy="162141"/>
            </a:xfrm>
            <a:prstGeom prst="rect">
              <a:avLst/>
            </a:prstGeom>
            <a:solidFill>
              <a:srgbClr val="3A4149"/>
            </a:solidFill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41392E6-779B-05B0-29C3-62768FFDE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75873" y="7721527"/>
            <a:ext cx="14899985" cy="1222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1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A6020C4-5105-014F-4364-524ED5E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5" y="0"/>
            <a:ext cx="21142539" cy="1600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C3CD31-8C5D-6460-26A3-7A15B840C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452" y="8430736"/>
            <a:ext cx="20014073" cy="1514252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A31C50-5313-5C05-AD8B-65D13637C01E}"/>
              </a:ext>
            </a:extLst>
          </p:cNvPr>
          <p:cNvSpPr/>
          <p:nvPr/>
        </p:nvSpPr>
        <p:spPr>
          <a:xfrm>
            <a:off x="2407920" y="17952719"/>
            <a:ext cx="7132320" cy="201168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8234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326D73-90B7-B9FF-8CC5-F398E891BFE4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57C8C16-CDBA-6B73-E23B-46D5A072550B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0C3136-9E8D-54D9-093A-9049B1BE6079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0A97D8E-CB06-D125-45D9-15041DCEC3A5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C86A0A5-EF86-BBE0-A51E-4A8A011448CD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281B12-5C9D-E6AB-D9D5-4B87E531B24F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31673B6-09E8-5720-511F-E234AE177EE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3339B0C-E8D8-D80A-709A-824292C460CB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910C8E-CFEA-AF4E-5D91-73E25A97C20E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5BBFD1-9AA2-56FF-678F-E4CD3635D3EF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42A86C-A267-6CBC-4DB7-9158D59F8A2F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50F78D4-4FEA-20EE-DAB9-8BEFF23D5C17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D38D7C-8754-A64D-3B0A-FA59D6039EF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7734F6-3123-AE82-C98F-FCFC90D0AFDB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EF4925C-59DD-8C99-F5DD-9E4E14BE237A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955919E-2426-FD35-A6A3-AAB354CF1C4A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6B06C46-D13F-07F9-5E5B-6261BA2AE620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819DE67-3F3A-3F99-6572-43AF1B26E195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08FD233-1A4F-93F7-1001-FF24C5430ADC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592C7C5-50B5-DF0A-F560-4925FE03DAA8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C1A8F30-D723-053E-9788-EAC6BEF3189E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0285447-913D-410E-774E-BA573AE96442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61" name="그룹 60"/>
          <p:cNvGrpSpPr/>
          <p:nvPr/>
        </p:nvGrpSpPr>
        <p:grpSpPr>
          <a:xfrm rot="0">
            <a:off x="21179728" y="24407930"/>
            <a:ext cx="5114609" cy="3239970"/>
            <a:chOff x="21179728" y="24320512"/>
            <a:chExt cx="5114609" cy="3239970"/>
          </a:xfrm>
        </p:grpSpPr>
        <p:sp>
          <p:nvSpPr>
            <p:cNvPr id="62" name="직사각형 24"/>
            <p:cNvSpPr/>
            <p:nvPr/>
          </p:nvSpPr>
          <p:spPr>
            <a:xfrm>
              <a:off x="21179728" y="24320512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3" algn="r">
                <a:defRPr/>
              </a:pPr>
              <a:r>
                <a:rPr lang="ko-KR" altLang="en-US" sz="5400"/>
                <a:t>통합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 모니터링</a:t>
              </a:r>
              <a:endParaRPr lang="ko-KR" altLang="en-US" sz="5400"/>
            </a:p>
          </p:txBody>
        </p:sp>
        <p:pic>
          <p:nvPicPr>
            <p:cNvPr id="63" name="그림 43" descr="폰트, 상징, 그래픽, 로고이(가) 표시된 사진  AI가 생성한 콘텐츠는 부정확할 수 있습니다.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64" name="직사각형 63"/>
          <p:cNvSpPr/>
          <p:nvPr/>
        </p:nvSpPr>
        <p:spPr>
          <a:xfrm>
            <a:off x="31748732" y="24407932"/>
            <a:ext cx="5114608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8000" anchor="ctr"/>
          <a:lstStyle/>
          <a:p>
            <a:pPr lvl="0" algn="r">
              <a:defRPr/>
            </a:pPr>
            <a:r>
              <a:rPr lang="ko-KR" altLang="en-US" sz="5400"/>
              <a:t>실시간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데이터</a:t>
            </a:r>
            <a:endParaRPr lang="ko-KR" altLang="en-US" sz="5400"/>
          </a:p>
        </p:txBody>
      </p:sp>
      <p:grpSp>
        <p:nvGrpSpPr>
          <p:cNvPr id="65" name="그룹 64"/>
          <p:cNvGrpSpPr/>
          <p:nvPr/>
        </p:nvGrpSpPr>
        <p:grpSpPr>
          <a:xfrm rot="0">
            <a:off x="41722" y="24407930"/>
            <a:ext cx="5114608" cy="3239970"/>
            <a:chOff x="41721" y="24320512"/>
            <a:chExt cx="5114608" cy="3239970"/>
          </a:xfrm>
        </p:grpSpPr>
        <p:sp>
          <p:nvSpPr>
            <p:cNvPr id="66" name="직사각형 22"/>
            <p:cNvSpPr/>
            <p:nvPr/>
          </p:nvSpPr>
          <p:spPr>
            <a:xfrm>
              <a:off x="41721" y="24320512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anchor="ctr"/>
            <a:lstStyle/>
            <a:p>
              <a:pPr lvl="0" algn="r">
                <a:defRPr/>
              </a:pPr>
              <a:r>
                <a:rPr lang="ko-KR" altLang="en-US" sz="6000"/>
                <a:t>        홈화면</a:t>
              </a:r>
              <a:endParaRPr lang="ko-KR" altLang="en-US" sz="6000"/>
            </a:p>
          </p:txBody>
        </p:sp>
        <p:pic>
          <p:nvPicPr>
            <p:cNvPr id="67" name="그림 57" descr="폰트, 상징, 그래픽, 화이트이(가) 표시된 사진  AI가 생성한 콘텐츠는 부정확할 수 있습니다.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626531" y="25222256"/>
              <a:ext cx="1188000" cy="1188000"/>
            </a:xfrm>
            <a:prstGeom prst="rect">
              <a:avLst/>
            </a:prstGeom>
          </p:spPr>
        </p:pic>
      </p:grpSp>
      <p:grpSp>
        <p:nvGrpSpPr>
          <p:cNvPr id="68" name="그룹 67"/>
          <p:cNvGrpSpPr/>
          <p:nvPr/>
        </p:nvGrpSpPr>
        <p:grpSpPr>
          <a:xfrm rot="0">
            <a:off x="5135723" y="24407932"/>
            <a:ext cx="5305109" cy="3239970"/>
            <a:chOff x="5135722" y="24320512"/>
            <a:chExt cx="5305109" cy="3239970"/>
          </a:xfrm>
        </p:grpSpPr>
        <p:sp>
          <p:nvSpPr>
            <p:cNvPr id="69" name="직사각형 23"/>
            <p:cNvSpPr/>
            <p:nvPr/>
          </p:nvSpPr>
          <p:spPr>
            <a:xfrm>
              <a:off x="5135722" y="24320512"/>
              <a:ext cx="53051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70" name="그림 59" descr="상징, 원, 그래픽, 로고이(가) 표시된 사진  AI가 생성한 콘텐츠는 부정확할 수 있습니다.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71" name="직사각형 70"/>
          <p:cNvSpPr/>
          <p:nvPr/>
        </p:nvSpPr>
        <p:spPr>
          <a:xfrm>
            <a:off x="10344588" y="24407928"/>
            <a:ext cx="5447985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표준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2" name="직사각형 71"/>
          <p:cNvSpPr/>
          <p:nvPr/>
        </p:nvSpPr>
        <p:spPr>
          <a:xfrm>
            <a:off x="15666908" y="24407928"/>
            <a:ext cx="5376547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중량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3" name="직사각형 72"/>
          <p:cNvSpPr/>
          <p:nvPr/>
        </p:nvSpPr>
        <p:spPr>
          <a:xfrm>
            <a:off x="26463600" y="24408000"/>
            <a:ext cx="5114608" cy="32399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2" algn="r">
              <a:defRPr/>
            </a:pPr>
            <a:r>
              <a:rPr lang="ko-KR" altLang="en-US" sz="5400"/>
              <a:t>세부</a:t>
            </a:r>
            <a:endParaRPr lang="ko-KR" altLang="en-US" sz="5400"/>
          </a:p>
          <a:p>
            <a:pPr lvl="2" algn="r">
              <a:defRPr/>
            </a:pPr>
            <a:r>
              <a:rPr lang="ko-KR" altLang="en-US" sz="5400"/>
              <a:t>모니터링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132357592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6F1D12-275D-DB87-2969-8ECE7DA916A8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F382711-A683-A9A9-843D-B704D0A9F6C5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09542B6-3858-F676-8AED-8C2916F5EFE4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03ED2F3-030B-67A1-5658-CFEBF92F8FB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DBEDCD-660A-DE8F-D9E1-B6C76A559221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BF7B669-1D51-B88D-E6C3-BD0FD584526D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34245F1-3128-D04E-974B-15BD592866A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FE5F136-CFB5-0705-EE33-821BE9B7550D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50212CF-242F-7A47-97D4-8C089A5A753A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2B52C34-5C48-CC75-7846-14DA91D90550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E41FB4-DDB7-659D-4A8F-446900960FE7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46A15F3-B32A-C1CF-6F2F-6E5D6ECE6D4A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8CF6DA2-755D-07FE-7948-B79B26680AB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2771F5-DFBD-401F-60E7-156A3C90851C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7A40B7B-5B0B-1E17-6DCA-DF364A98D0FC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7E21F06-548E-FD28-8E19-E13687924FC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97656CF-B4CA-AEDC-F799-0FA16E6693DF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FB10955-6AAC-BAB6-7CE7-311886B5C5B8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50FE7A6-767E-4AC7-8D55-A59A5F113E0A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2C0DA1B-1D5A-9E60-E90D-33DF1AAA2105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B9C3153-13C3-32B6-C38C-95A2CA67A47F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1F070D7-2ACC-8907-F0EB-71D2E222602B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11DA9A-49DB-A257-FBD4-0DC68F769A5A}"/>
              </a:ext>
            </a:extLst>
          </p:cNvPr>
          <p:cNvGrpSpPr/>
          <p:nvPr/>
        </p:nvGrpSpPr>
        <p:grpSpPr>
          <a:xfrm>
            <a:off x="43200" y="24408000"/>
            <a:ext cx="5114608" cy="3239970"/>
            <a:chOff x="4172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F9420D1-117F-71D3-44C6-E6104FB10F49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3" name="그림 52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A560948-DD0E-A5BD-4CDD-ED679123582C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  <a:grpFill/>
          </p:spPr>
        </p:pic>
      </p:grpSp>
      <p:grpSp>
        <p:nvGrpSpPr>
          <p:cNvPr id="61" name="그룹 60"/>
          <p:cNvGrpSpPr/>
          <p:nvPr/>
        </p:nvGrpSpPr>
        <p:grpSpPr>
          <a:xfrm rot="0">
            <a:off x="21179728" y="24407930"/>
            <a:ext cx="5114609" cy="3239970"/>
            <a:chOff x="21179728" y="24320512"/>
            <a:chExt cx="5114609" cy="3239970"/>
          </a:xfrm>
        </p:grpSpPr>
        <p:sp>
          <p:nvSpPr>
            <p:cNvPr id="62" name="직사각형 24"/>
            <p:cNvSpPr/>
            <p:nvPr/>
          </p:nvSpPr>
          <p:spPr>
            <a:xfrm>
              <a:off x="21179728" y="24320512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3" algn="r">
                <a:defRPr/>
              </a:pPr>
              <a:r>
                <a:rPr lang="ko-KR" altLang="en-US" sz="5400"/>
                <a:t>통합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 모니터링</a:t>
              </a:r>
              <a:endParaRPr lang="ko-KR" altLang="en-US" sz="5400"/>
            </a:p>
          </p:txBody>
        </p:sp>
        <p:pic>
          <p:nvPicPr>
            <p:cNvPr id="63" name="그림 43" descr="폰트, 상징, 그래픽, 로고이(가) 표시된 사진  AI가 생성한 콘텐츠는 부정확할 수 있습니다.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64" name="직사각형 63"/>
          <p:cNvSpPr/>
          <p:nvPr/>
        </p:nvSpPr>
        <p:spPr>
          <a:xfrm>
            <a:off x="31748732" y="24407932"/>
            <a:ext cx="5114608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8000" anchor="ctr"/>
          <a:lstStyle/>
          <a:p>
            <a:pPr lvl="0" algn="r">
              <a:defRPr/>
            </a:pPr>
            <a:r>
              <a:rPr lang="ko-KR" altLang="en-US" sz="5400"/>
              <a:t>실시간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데이터</a:t>
            </a:r>
            <a:endParaRPr lang="ko-KR" altLang="en-US" sz="5400"/>
          </a:p>
        </p:txBody>
      </p:sp>
      <p:grpSp>
        <p:nvGrpSpPr>
          <p:cNvPr id="68" name="그룹 67"/>
          <p:cNvGrpSpPr/>
          <p:nvPr/>
        </p:nvGrpSpPr>
        <p:grpSpPr>
          <a:xfrm rot="0">
            <a:off x="5135723" y="24407932"/>
            <a:ext cx="5305109" cy="3239970"/>
            <a:chOff x="5135722" y="24320512"/>
            <a:chExt cx="5305109" cy="3239970"/>
          </a:xfrm>
        </p:grpSpPr>
        <p:sp>
          <p:nvSpPr>
            <p:cNvPr id="69" name="직사각형 23"/>
            <p:cNvSpPr/>
            <p:nvPr/>
          </p:nvSpPr>
          <p:spPr>
            <a:xfrm>
              <a:off x="5135722" y="24320512"/>
              <a:ext cx="53051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70" name="그림 59" descr="상징, 원, 그래픽, 로고이(가) 표시된 사진  AI가 생성한 콘텐츠는 부정확할 수 있습니다.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71" name="직사각형 70"/>
          <p:cNvSpPr/>
          <p:nvPr/>
        </p:nvSpPr>
        <p:spPr>
          <a:xfrm>
            <a:off x="10344588" y="24407928"/>
            <a:ext cx="5447985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표준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2" name="직사각형 71"/>
          <p:cNvSpPr/>
          <p:nvPr/>
        </p:nvSpPr>
        <p:spPr>
          <a:xfrm>
            <a:off x="15666908" y="24407928"/>
            <a:ext cx="5376547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중량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3" name="직사각형 72"/>
          <p:cNvSpPr/>
          <p:nvPr/>
        </p:nvSpPr>
        <p:spPr>
          <a:xfrm>
            <a:off x="26463600" y="24408000"/>
            <a:ext cx="5114608" cy="32399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2" algn="r">
              <a:defRPr/>
            </a:pPr>
            <a:r>
              <a:rPr lang="ko-KR" altLang="en-US" sz="5400"/>
              <a:t>세부</a:t>
            </a:r>
            <a:endParaRPr lang="ko-KR" altLang="en-US" sz="5400"/>
          </a:p>
          <a:p>
            <a:pPr lvl="2" algn="r">
              <a:defRPr/>
            </a:pPr>
            <a:r>
              <a:rPr lang="ko-KR" altLang="en-US" sz="5400"/>
              <a:t>모니터링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305431689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4AFBD3-FCB7-724E-1EDA-436631397343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F56CE9-EE44-EA5B-5211-F9AAD96060B4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66D6316-3711-E36F-7BDB-8965D1CBCB7A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0BA6D3-206E-BE43-8C4D-56E0601F92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964465-F6F2-7E79-92F5-888EFD7FF146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B48DE0D-78AB-4C5A-BF19-ECA3AAA141D5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464FFE8-5A51-ABE4-2A67-F8E1D622D9E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2954299-BCCC-CBF3-00E7-F9EF0B8D47D1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713AAB6-E38B-AFFF-8901-4360D399B094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D92BE81-75BF-3C73-02F2-BB0F11414AE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BEE7D9B-622E-CB59-3F00-56BD3FBE18FA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AF117F-FB00-5575-A5E3-61A818149C60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C99EA7D-3AC6-3EFA-883A-36915E840359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FD8A9A-2A27-5782-4307-B899C76AC944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DD8FCEF-B9D2-CAEE-32D1-AAAF08989584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E5C6242-4B37-8334-8961-A5A0461DA554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2CADDD-BCC0-2714-DFDC-C13E28986061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E045063-CA05-C277-A4B6-2AC39BE7D620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B4F886-53C4-17C5-E184-17920F2D5CE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4AD3730-8305-C0FC-CD61-BA736138DB6F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031546C-8434-FC2E-B790-1109777291D0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055E636-04F8-3042-00F8-DF73317308CC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54" name="그룹 53"/>
          <p:cNvGrpSpPr/>
          <p:nvPr/>
        </p:nvGrpSpPr>
        <p:grpSpPr>
          <a:xfrm rot="0">
            <a:off x="5256562" y="24408000"/>
            <a:ext cx="5186046" cy="3239970"/>
            <a:chOff x="4754721" y="24320512"/>
            <a:chExt cx="56861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5" name="직사각형 54"/>
            <p:cNvSpPr/>
            <p:nvPr/>
          </p:nvSpPr>
          <p:spPr>
            <a:xfrm>
              <a:off x="4754721" y="24320512"/>
              <a:ext cx="56861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56" name="그림 55" descr="상징, 원, 그래픽, 로고이(가) 표시된 사진  AI가 생성한 콘텐츠는 부정확할 수 있습니다."/>
            <p:cNvPicPr/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91325989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7AEFFA-3037-E1BC-DC4F-ED55B40FC179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528FF90-9279-4DBB-012F-DCBC3EA4B53A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20C6D6F-3ACA-2693-561E-05B191C44583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005B3A-6737-F756-A6B5-F501B181A32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72D8B7-4D8F-B084-A036-EDC0CD010115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820078A-E1F3-FADA-7863-B6D1F54C5C6A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0DDA0AD-CDE5-6CBE-6D31-C00E529E3FA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0EBD8C6-3C76-024B-6259-FB467D8C4ADA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D3D018-57B3-0DA9-3C6F-0675660CB8E4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82B88A5-41EF-B0F0-DFB0-E35A70F1F84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98ADF16-D5AD-4648-A17A-FA921DF4E4DF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8774C90-7C57-2115-C8CA-97C4C6FA84B9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13D1268-A2CD-87C8-89EC-45356A259ECE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433F9D1-C0D8-54DE-A35E-76FDE99D4673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E0DD7D8-88D4-6F1B-DD0C-1A0003139686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19BE604-11BF-AB52-2EA2-AFB5D8E2EBC2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53860CF-06A6-4485-3F8F-01B04980FFA6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D150D38-E59A-3457-6A08-F31FB8D3DCBC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30E1A2-A3FF-7D91-C5B3-E0BDCEA6E798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B62510A-B60C-89F0-1A03-E3AA357933A5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DB48A17-07B2-0112-DC31-8560F0BC8F1D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8496B29-1AB4-3326-C036-B3526D4FA2C8}"/>
                </a:ext>
              </a:extLst>
            </p:cNvPr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53ADACE-4B73-ACDF-9709-675C46F3EA4C}"/>
              </a:ext>
            </a:extLst>
          </p:cNvPr>
          <p:cNvGrpSpPr/>
          <p:nvPr/>
        </p:nvGrpSpPr>
        <p:grpSpPr>
          <a:xfrm>
            <a:off x="10677963" y="24408000"/>
            <a:ext cx="5114609" cy="3239970"/>
            <a:chOff x="10677963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FBFFF4D-6754-D544-4C35-32524C62F1A0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1" name="그림 60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584CC11-A516-8B13-78C4-BC0876F2703E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62" name="그룹 61"/>
          <p:cNvGrpSpPr/>
          <p:nvPr/>
        </p:nvGrpSpPr>
        <p:grpSpPr>
          <a:xfrm rot="0">
            <a:off x="21179728" y="24407930"/>
            <a:ext cx="5114609" cy="3239970"/>
            <a:chOff x="21179728" y="24320512"/>
            <a:chExt cx="5114609" cy="3239970"/>
          </a:xfrm>
        </p:grpSpPr>
        <p:sp>
          <p:nvSpPr>
            <p:cNvPr id="63" name="직사각형 24"/>
            <p:cNvSpPr/>
            <p:nvPr/>
          </p:nvSpPr>
          <p:spPr>
            <a:xfrm>
              <a:off x="21179728" y="24320512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3" algn="r">
                <a:defRPr/>
              </a:pPr>
              <a:r>
                <a:rPr lang="ko-KR" altLang="en-US" sz="5400"/>
                <a:t>통합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 모니터링</a:t>
              </a:r>
              <a:endParaRPr lang="ko-KR" altLang="en-US" sz="5400"/>
            </a:p>
          </p:txBody>
        </p:sp>
        <p:pic>
          <p:nvPicPr>
            <p:cNvPr id="64" name="그림 43" descr="폰트, 상징, 그래픽, 로고이(가) 표시된 사진  AI가 생성한 콘텐츠는 부정확할 수 있습니다."/>
            <p:cNvPicPr/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65" name="직사각형 64"/>
          <p:cNvSpPr/>
          <p:nvPr/>
        </p:nvSpPr>
        <p:spPr>
          <a:xfrm>
            <a:off x="31748732" y="24407932"/>
            <a:ext cx="5114608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648000" anchor="ctr"/>
          <a:lstStyle/>
          <a:p>
            <a:pPr lvl="0" algn="r">
              <a:defRPr/>
            </a:pPr>
            <a:r>
              <a:rPr lang="ko-KR" altLang="en-US" sz="5400"/>
              <a:t>실시간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데이터</a:t>
            </a:r>
            <a:endParaRPr lang="ko-KR" altLang="en-US" sz="5400"/>
          </a:p>
        </p:txBody>
      </p:sp>
      <p:grpSp>
        <p:nvGrpSpPr>
          <p:cNvPr id="66" name="그룹 65"/>
          <p:cNvGrpSpPr/>
          <p:nvPr/>
        </p:nvGrpSpPr>
        <p:grpSpPr>
          <a:xfrm rot="0">
            <a:off x="41722" y="24407930"/>
            <a:ext cx="5114608" cy="3239970"/>
            <a:chOff x="41721" y="24320512"/>
            <a:chExt cx="5114608" cy="3239970"/>
          </a:xfrm>
        </p:grpSpPr>
        <p:sp>
          <p:nvSpPr>
            <p:cNvPr id="67" name="직사각형 22"/>
            <p:cNvSpPr/>
            <p:nvPr/>
          </p:nvSpPr>
          <p:spPr>
            <a:xfrm>
              <a:off x="41721" y="24320512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anchor="ctr"/>
            <a:lstStyle/>
            <a:p>
              <a:pPr lvl="0" algn="r">
                <a:defRPr/>
              </a:pPr>
              <a:r>
                <a:rPr lang="ko-KR" altLang="en-US" sz="6000"/>
                <a:t>        홈화면</a:t>
              </a:r>
              <a:endParaRPr lang="ko-KR" altLang="en-US" sz="6000"/>
            </a:p>
          </p:txBody>
        </p:sp>
        <p:pic>
          <p:nvPicPr>
            <p:cNvPr id="68" name="그림 57" descr="폰트, 상징, 그래픽, 화이트이(가) 표시된 사진  AI가 생성한 콘텐츠는 부정확할 수 있습니다."/>
            <p:cNvPicPr/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626531" y="25222256"/>
              <a:ext cx="1188000" cy="1188000"/>
            </a:xfrm>
            <a:prstGeom prst="rect">
              <a:avLst/>
            </a:prstGeom>
          </p:spPr>
        </p:pic>
      </p:grpSp>
      <p:grpSp>
        <p:nvGrpSpPr>
          <p:cNvPr id="69" name="그룹 68"/>
          <p:cNvGrpSpPr/>
          <p:nvPr/>
        </p:nvGrpSpPr>
        <p:grpSpPr>
          <a:xfrm rot="0">
            <a:off x="5135723" y="24407932"/>
            <a:ext cx="5305109" cy="3239970"/>
            <a:chOff x="5135722" y="24320512"/>
            <a:chExt cx="5305109" cy="3239970"/>
          </a:xfrm>
        </p:grpSpPr>
        <p:sp>
          <p:nvSpPr>
            <p:cNvPr id="70" name="직사각형 23"/>
            <p:cNvSpPr/>
            <p:nvPr/>
          </p:nvSpPr>
          <p:spPr>
            <a:xfrm>
              <a:off x="5135722" y="24320512"/>
              <a:ext cx="53051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71" name="그림 59" descr="상징, 원, 그래픽, 로고이(가) 표시된 사진  AI가 생성한 콘텐츠는 부정확할 수 있습니다."/>
            <p:cNvPicPr/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sp>
        <p:nvSpPr>
          <p:cNvPr id="72" name="직사각형 71"/>
          <p:cNvSpPr/>
          <p:nvPr/>
        </p:nvSpPr>
        <p:spPr>
          <a:xfrm>
            <a:off x="10344588" y="24407928"/>
            <a:ext cx="5447985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표준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3" name="직사각형 72"/>
          <p:cNvSpPr/>
          <p:nvPr/>
        </p:nvSpPr>
        <p:spPr>
          <a:xfrm>
            <a:off x="15666908" y="24407928"/>
            <a:ext cx="5376547" cy="3239970"/>
          </a:xfrm>
          <a:prstGeom prst="rect">
            <a:avLst/>
          </a:prstGeom>
          <a:solidFill>
            <a:srgbClr val="3a41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0" algn="r">
              <a:defRPr/>
            </a:pPr>
            <a:r>
              <a:rPr lang="ko-KR" altLang="en-US" sz="6000"/>
              <a:t>        </a:t>
            </a:r>
            <a:r>
              <a:rPr lang="ko-KR" altLang="en-US" sz="5400"/>
              <a:t> </a:t>
            </a:r>
            <a:r>
              <a:rPr lang="ko-KR" altLang="en-US" sz="5400" b="1"/>
              <a:t>중량</a:t>
            </a:r>
            <a:r>
              <a:rPr lang="ko-KR" altLang="en-US" sz="5400"/>
              <a:t>라인</a:t>
            </a:r>
            <a:endParaRPr lang="ko-KR" altLang="en-US" sz="5400"/>
          </a:p>
          <a:p>
            <a:pPr lvl="0" algn="r">
              <a:defRPr/>
            </a:pPr>
            <a:r>
              <a:rPr lang="ko-KR" altLang="en-US" sz="5400"/>
              <a:t>확대</a:t>
            </a:r>
            <a:endParaRPr lang="ko-KR" altLang="en-US" sz="5400"/>
          </a:p>
        </p:txBody>
      </p:sp>
      <p:sp>
        <p:nvSpPr>
          <p:cNvPr id="74" name="직사각형 73"/>
          <p:cNvSpPr/>
          <p:nvPr/>
        </p:nvSpPr>
        <p:spPr>
          <a:xfrm>
            <a:off x="26463600" y="24408000"/>
            <a:ext cx="5114608" cy="3239970"/>
          </a:xfrm>
          <a:prstGeom prst="rect">
            <a:avLst/>
          </a:prstGeom>
          <a:grp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432000" anchor="ctr"/>
          <a:lstStyle/>
          <a:p>
            <a:pPr lvl="2" algn="r">
              <a:defRPr/>
            </a:pPr>
            <a:r>
              <a:rPr lang="ko-KR" altLang="en-US" sz="5400"/>
              <a:t>세부</a:t>
            </a:r>
            <a:endParaRPr lang="ko-KR" altLang="en-US" sz="5400"/>
          </a:p>
          <a:p>
            <a:pPr lvl="2" algn="r">
              <a:defRPr/>
            </a:pPr>
            <a:r>
              <a:rPr lang="ko-KR" altLang="en-US" sz="5400"/>
              <a:t>모니터링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291623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F10BE-A849-6629-AB36-2CA5C4EB4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38B547-A821-37D6-8DB2-671CDC2EEFB6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8C2779C-432A-3E9A-EFCC-22F413156D04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AA8DA77-75D8-6877-BC7B-8BEB8518B44D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0E02632-E698-556F-65A7-6873FF513B66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58A80B-566D-E096-BC6C-8387C109502B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05FFC76-C2DF-BC82-0F62-D9D51BFB42C0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89AAB33-C823-DE09-E39D-BF3DA5764D86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62BC597-FC5F-8595-CE1C-AA68E83AB73A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5C5EB6-5FA2-5C04-3C81-4742A2070DC5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4B9794C-805C-38D9-7990-43838AA1552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624A9A-D51F-7C63-991D-874E5B22B5E3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38B351-A47C-691F-8ABD-F9DE14C39B86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81C17EA-6599-3536-2163-8919DFEDA8FF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8B96800-6FFE-B5DB-C7B3-C290558CBDB4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6090ED-F2C5-2DF4-E1FC-504677B34299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7A1D93C-50C8-07DE-D1F8-C3EA0004AC2B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8F42E1D-1946-4F55-5E8E-CD0331CD86A2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946047A-CC7C-0CAD-5281-B59275396C01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E256017-0032-D839-9B0B-BB3B5DFD895D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2604BE6-BC9A-0559-4676-AED37D3B6AFA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DF1A1B5-C36A-9888-412A-D1C6D914580F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F133920-3741-9B8C-104D-342B50F2B796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FF436E7-8416-4527-1A5E-1557B929DC85}"/>
              </a:ext>
            </a:extLst>
          </p:cNvPr>
          <p:cNvGrpSpPr/>
          <p:nvPr/>
        </p:nvGrpSpPr>
        <p:grpSpPr>
          <a:xfrm>
            <a:off x="15930000" y="24408000"/>
            <a:ext cx="5114609" cy="3239970"/>
            <a:chOff x="15928845" y="24320509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F6BB99A-FA69-9A23-F363-FAC7D9AE66B8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4" name="그림 63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BE30BC7-C63F-F483-7398-401B3F0227A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99300072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1CFB56-16ED-A721-3576-FF8E88CEE5AA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FF97E7-48BA-07D4-BFCF-92E8F00081FB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767977-DE86-23CE-0480-FC1E6887B891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463D105-A3A9-BCE8-7DF1-BE048552EA3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FB509A9-8D81-561C-9415-5E6E11E3C30E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E9B2FE1-7519-A702-383E-01A81BFEE93F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EDC4D3F-EA86-7049-DD4B-B7D3DBBCEE5A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724433C-088F-DC3B-09CD-233E019240A6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ABEAB9-3880-2D8B-5ACE-79525337622D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FC05997-25C8-0A2A-AB36-DB967614DEE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AC8261E-5C99-8D89-ABAF-7AD0A9DE563C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283CFA-C8A7-FAD2-E27A-9F9983F4DD11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306DF2F-B51A-0BE6-BE65-2A5D0E3F501A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 rot="0">
            <a:off x="4873786" y="24407932"/>
            <a:ext cx="5567047" cy="3239970"/>
            <a:chOff x="4873785" y="24320512"/>
            <a:chExt cx="5567047" cy="3239970"/>
          </a:xfrm>
        </p:grpSpPr>
        <p:sp>
          <p:nvSpPr>
            <p:cNvPr id="24" name="직사각형 23"/>
            <p:cNvSpPr/>
            <p:nvPr/>
          </p:nvSpPr>
          <p:spPr>
            <a:xfrm>
              <a:off x="4873785" y="24320512"/>
              <a:ext cx="5567046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60" name="그림 59" descr="상징, 원, 그래픽, 로고이(가) 표시된 사진  AI가 생성한 콘텐츠는 부정확할 수 있습니다.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/>
          <p:cNvGrpSpPr/>
          <p:nvPr/>
        </p:nvGrpSpPr>
        <p:grpSpPr>
          <a:xfrm rot="0">
            <a:off x="10296964" y="24407928"/>
            <a:ext cx="5495609" cy="3239970"/>
            <a:chOff x="10296964" y="24320508"/>
            <a:chExt cx="5495609" cy="3239970"/>
          </a:xfrm>
        </p:grpSpPr>
        <p:sp>
          <p:nvSpPr>
            <p:cNvPr id="34" name="직사각형 33"/>
            <p:cNvSpPr/>
            <p:nvPr/>
          </p:nvSpPr>
          <p:spPr>
            <a:xfrm>
              <a:off x="10296964" y="24320508"/>
              <a:ext cx="5495609" cy="32399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표준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35" name="그림 34" descr="상징, 원, 그래픽, 로고이(가) 표시된 사진  AI가 생성한 콘텐츠는 부정확할 수 있습니다.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/>
          <p:cNvGrpSpPr/>
          <p:nvPr/>
        </p:nvGrpSpPr>
        <p:grpSpPr>
          <a:xfrm rot="0">
            <a:off x="15071596" y="24407928"/>
            <a:ext cx="5971859" cy="3239970"/>
            <a:chOff x="15071597" y="24320508"/>
            <a:chExt cx="5971859" cy="3239970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15071597" y="24320508"/>
              <a:ext cx="597185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중량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37" name="그림 36" descr="상징, 원, 그래픽, 로고이(가) 표시된 사진  AI가 생성한 콘텐츠는 부정확할 수 있습니다.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grpFill/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F290664-AB8B-9376-95C2-A7A55EB37FB5}"/>
              </a:ext>
            </a:extLst>
          </p:cNvPr>
          <p:cNvGrpSpPr/>
          <p:nvPr/>
        </p:nvGrpSpPr>
        <p:grpSpPr>
          <a:xfrm>
            <a:off x="21178800" y="24408000"/>
            <a:ext cx="5114609" cy="3239970"/>
            <a:chOff x="21179728" y="24320511"/>
            <a:chExt cx="5114609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D32A25E-5389-F038-7EFB-656FCC904BA1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67" name="그림 66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4DF1A7C-87B8-0A0C-9645-968DFA364CC5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grpFill/>
          </p:spPr>
        </p:pic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EAEA4F18-80C0-E6F4-DBA6-8BC0DDB9A642}"/>
              </a:ext>
            </a:extLst>
          </p:cNvPr>
          <p:cNvSpPr/>
          <p:nvPr/>
        </p:nvSpPr>
        <p:spPr>
          <a:xfrm>
            <a:off x="807525" y="951128"/>
            <a:ext cx="17183503" cy="22634412"/>
          </a:xfrm>
          <a:custGeom>
            <a:avLst/>
            <a:gdLst>
              <a:gd name="connsiteX0" fmla="*/ 308351 w 17183503"/>
              <a:gd name="connsiteY0" fmla="*/ 0 h 21233764"/>
              <a:gd name="connsiteX1" fmla="*/ 8650079 w 17183503"/>
              <a:gd name="connsiteY1" fmla="*/ 0 h 21233764"/>
              <a:gd name="connsiteX2" fmla="*/ 8851537 w 17183503"/>
              <a:gd name="connsiteY2" fmla="*/ 83446 h 21233764"/>
              <a:gd name="connsiteX3" fmla="*/ 8860253 w 17183503"/>
              <a:gd name="connsiteY3" fmla="*/ 94009 h 21233764"/>
              <a:gd name="connsiteX4" fmla="*/ 8860253 w 17183503"/>
              <a:gd name="connsiteY4" fmla="*/ 70353 h 21233764"/>
              <a:gd name="connsiteX5" fmla="*/ 9749280 w 17183503"/>
              <a:gd name="connsiteY5" fmla="*/ 1298559 h 21233764"/>
              <a:gd name="connsiteX6" fmla="*/ 16898599 w 17183503"/>
              <a:gd name="connsiteY6" fmla="*/ 1298559 h 21233764"/>
              <a:gd name="connsiteX7" fmla="*/ 17183503 w 17183503"/>
              <a:gd name="connsiteY7" fmla="*/ 1583463 h 21233764"/>
              <a:gd name="connsiteX8" fmla="*/ 17183503 w 17183503"/>
              <a:gd name="connsiteY8" fmla="*/ 2007432 h 21233764"/>
              <a:gd name="connsiteX9" fmla="*/ 17183503 w 17183503"/>
              <a:gd name="connsiteY9" fmla="*/ 3508661 h 21233764"/>
              <a:gd name="connsiteX10" fmla="*/ 17183503 w 17183503"/>
              <a:gd name="connsiteY10" fmla="*/ 20701420 h 21233764"/>
              <a:gd name="connsiteX11" fmla="*/ 16651159 w 17183503"/>
              <a:gd name="connsiteY11" fmla="*/ 21233764 h 21233764"/>
              <a:gd name="connsiteX12" fmla="*/ 532345 w 17183503"/>
              <a:gd name="connsiteY12" fmla="*/ 21233764 h 21233764"/>
              <a:gd name="connsiteX13" fmla="*/ 0 w 17183503"/>
              <a:gd name="connsiteY13" fmla="*/ 20701420 h 21233764"/>
              <a:gd name="connsiteX14" fmla="*/ 0 w 17183503"/>
              <a:gd name="connsiteY14" fmla="*/ 2007432 h 21233764"/>
              <a:gd name="connsiteX15" fmla="*/ 10816 w 17183503"/>
              <a:gd name="connsiteY15" fmla="*/ 1900146 h 21233764"/>
              <a:gd name="connsiteX16" fmla="*/ 23446 w 17183503"/>
              <a:gd name="connsiteY16" fmla="*/ 1859459 h 21233764"/>
              <a:gd name="connsiteX17" fmla="*/ 23446 w 17183503"/>
              <a:gd name="connsiteY17" fmla="*/ 284905 h 21233764"/>
              <a:gd name="connsiteX18" fmla="*/ 308351 w 17183503"/>
              <a:gd name="connsiteY18" fmla="*/ 0 h 2123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183503" h="21233764">
                <a:moveTo>
                  <a:pt x="308351" y="0"/>
                </a:moveTo>
                <a:lnTo>
                  <a:pt x="8650079" y="0"/>
                </a:lnTo>
                <a:cubicBezTo>
                  <a:pt x="8728753" y="0"/>
                  <a:pt x="8799980" y="31888"/>
                  <a:pt x="8851537" y="83446"/>
                </a:cubicBezTo>
                <a:lnTo>
                  <a:pt x="8860253" y="94009"/>
                </a:lnTo>
                <a:lnTo>
                  <a:pt x="8860253" y="70353"/>
                </a:lnTo>
                <a:lnTo>
                  <a:pt x="9749280" y="1298559"/>
                </a:lnTo>
                <a:lnTo>
                  <a:pt x="16898599" y="1298559"/>
                </a:lnTo>
                <a:cubicBezTo>
                  <a:pt x="17055947" y="1298559"/>
                  <a:pt x="17183503" y="1426115"/>
                  <a:pt x="17183503" y="1583463"/>
                </a:cubicBezTo>
                <a:lnTo>
                  <a:pt x="17183503" y="2007432"/>
                </a:lnTo>
                <a:lnTo>
                  <a:pt x="17183503" y="3508661"/>
                </a:lnTo>
                <a:lnTo>
                  <a:pt x="17183503" y="20701420"/>
                </a:lnTo>
                <a:cubicBezTo>
                  <a:pt x="17183503" y="20995428"/>
                  <a:pt x="16945167" y="21233764"/>
                  <a:pt x="16651159" y="21233764"/>
                </a:cubicBezTo>
                <a:lnTo>
                  <a:pt x="532345" y="21233764"/>
                </a:lnTo>
                <a:cubicBezTo>
                  <a:pt x="238340" y="21233764"/>
                  <a:pt x="0" y="20995428"/>
                  <a:pt x="0" y="20701420"/>
                </a:cubicBezTo>
                <a:lnTo>
                  <a:pt x="0" y="2007432"/>
                </a:lnTo>
                <a:cubicBezTo>
                  <a:pt x="0" y="1970681"/>
                  <a:pt x="3725" y="1934800"/>
                  <a:pt x="10816" y="1900146"/>
                </a:cubicBezTo>
                <a:lnTo>
                  <a:pt x="23446" y="1859459"/>
                </a:lnTo>
                <a:lnTo>
                  <a:pt x="23446" y="284905"/>
                </a:lnTo>
                <a:cubicBezTo>
                  <a:pt x="23446" y="127556"/>
                  <a:pt x="151001" y="0"/>
                  <a:pt x="308351" y="0"/>
                </a:cubicBezTo>
                <a:close/>
              </a:path>
            </a:pathLst>
          </a:custGeom>
          <a:gradFill>
            <a:gsLst>
              <a:gs pos="50000">
                <a:srgbClr val="454C56"/>
              </a:gs>
              <a:gs pos="0">
                <a:srgbClr val="555B67"/>
              </a:gs>
              <a:gs pos="100000">
                <a:srgbClr val="394048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rtlCol="0" anchor="t" anchorCtr="0">
            <a:noAutofit/>
          </a:bodyPr>
          <a:lstStyle/>
          <a:p>
            <a:r>
              <a:rPr lang="ko-KR" altLang="en-US" sz="5400" dirty="0"/>
              <a:t>통합 데이터</a:t>
            </a:r>
          </a:p>
        </p:txBody>
      </p:sp>
      <p:sp>
        <p:nvSpPr>
          <p:cNvPr id="3" name="자유형: 도형 2"/>
          <p:cNvSpPr/>
          <p:nvPr/>
        </p:nvSpPr>
        <p:spPr>
          <a:xfrm>
            <a:off x="18774356" y="946128"/>
            <a:ext cx="17183504" cy="14399651"/>
          </a:xfrm>
          <a:custGeom>
            <a:avLst/>
            <a:gdLst>
              <a:gd name="connsiteX0" fmla="*/ 284904 w 17183504"/>
              <a:gd name="connsiteY0" fmla="*/ 0 h 14243006"/>
              <a:gd name="connsiteX1" fmla="*/ 8626632 w 17183504"/>
              <a:gd name="connsiteY1" fmla="*/ 0 h 14243006"/>
              <a:gd name="connsiteX2" fmla="*/ 8750150 w 17183504"/>
              <a:gd name="connsiteY2" fmla="*/ 40495 h 14243006"/>
              <a:gd name="connsiteX3" fmla="*/ 8767784 w 17183504"/>
              <a:gd name="connsiteY3" fmla="*/ 55103 h 14243006"/>
              <a:gd name="connsiteX4" fmla="*/ 8767784 w 17183504"/>
              <a:gd name="connsiteY4" fmla="*/ 46862 h 14243006"/>
              <a:gd name="connsiteX5" fmla="*/ 8782684 w 17183504"/>
              <a:gd name="connsiteY5" fmla="*/ 67447 h 14243006"/>
              <a:gd name="connsiteX6" fmla="*/ 8785926 w 17183504"/>
              <a:gd name="connsiteY6" fmla="*/ 70132 h 14243006"/>
              <a:gd name="connsiteX7" fmla="*/ 8846480 w 17183504"/>
              <a:gd name="connsiteY7" fmla="*/ 149438 h 14243006"/>
              <a:gd name="connsiteX8" fmla="*/ 8852658 w 17183504"/>
              <a:gd name="connsiteY8" fmla="*/ 164117 h 14243006"/>
              <a:gd name="connsiteX9" fmla="*/ 9690148 w 17183504"/>
              <a:gd name="connsiteY9" fmla="*/ 1321118 h 14243006"/>
              <a:gd name="connsiteX10" fmla="*/ 16764244 w 17183504"/>
              <a:gd name="connsiteY10" fmla="*/ 1321118 h 14243006"/>
              <a:gd name="connsiteX11" fmla="*/ 17168388 w 17183504"/>
              <a:gd name="connsiteY11" fmla="*/ 1725264 h 14243006"/>
              <a:gd name="connsiteX12" fmla="*/ 17168388 w 17183504"/>
              <a:gd name="connsiteY12" fmla="*/ 2271128 h 14243006"/>
              <a:gd name="connsiteX13" fmla="*/ 17175392 w 17183504"/>
              <a:gd name="connsiteY13" fmla="*/ 2303654 h 14243006"/>
              <a:gd name="connsiteX14" fmla="*/ 17183504 w 17183504"/>
              <a:gd name="connsiteY14" fmla="*/ 2419624 h 14243006"/>
              <a:gd name="connsiteX15" fmla="*/ 17183504 w 17183504"/>
              <a:gd name="connsiteY15" fmla="*/ 13667576 h 14243006"/>
              <a:gd name="connsiteX16" fmla="*/ 16784272 w 17183504"/>
              <a:gd name="connsiteY16" fmla="*/ 14243006 h 14243006"/>
              <a:gd name="connsiteX17" fmla="*/ 399230 w 17183504"/>
              <a:gd name="connsiteY17" fmla="*/ 14243006 h 14243006"/>
              <a:gd name="connsiteX18" fmla="*/ 0 w 17183504"/>
              <a:gd name="connsiteY18" fmla="*/ 13667576 h 14243006"/>
              <a:gd name="connsiteX19" fmla="*/ 0 w 17183504"/>
              <a:gd name="connsiteY19" fmla="*/ 3185521 h 14243006"/>
              <a:gd name="connsiteX20" fmla="*/ 0 w 17183504"/>
              <a:gd name="connsiteY20" fmla="*/ 2419624 h 14243006"/>
              <a:gd name="connsiteX21" fmla="*/ 0 w 17183504"/>
              <a:gd name="connsiteY21" fmla="*/ 410647 h 14243006"/>
              <a:gd name="connsiteX22" fmla="*/ 284904 w 17183504"/>
              <a:gd name="connsiteY22" fmla="*/ 0 h 142430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183504" h="14243006">
                <a:moveTo>
                  <a:pt x="284904" y="0"/>
                </a:moveTo>
                <a:lnTo>
                  <a:pt x="8626632" y="0"/>
                </a:lnTo>
                <a:cubicBezTo>
                  <a:pt x="8670886" y="0"/>
                  <a:pt x="8712784" y="14543"/>
                  <a:pt x="8750150" y="40495"/>
                </a:cubicBezTo>
                <a:lnTo>
                  <a:pt x="8767784" y="55103"/>
                </a:lnTo>
                <a:lnTo>
                  <a:pt x="8767784" y="46862"/>
                </a:lnTo>
                <a:lnTo>
                  <a:pt x="8782684" y="67447"/>
                </a:lnTo>
                <a:lnTo>
                  <a:pt x="8785926" y="70132"/>
                </a:lnTo>
                <a:cubicBezTo>
                  <a:pt x="8808662" y="92271"/>
                  <a:pt x="8829060" y="119016"/>
                  <a:pt x="8846480" y="149438"/>
                </a:cubicBezTo>
                <a:lnTo>
                  <a:pt x="8852658" y="164117"/>
                </a:lnTo>
                <a:lnTo>
                  <a:pt x="9690148" y="1321118"/>
                </a:lnTo>
                <a:lnTo>
                  <a:pt x="16764244" y="1321118"/>
                </a:lnTo>
                <a:cubicBezTo>
                  <a:pt x="16987448" y="1321118"/>
                  <a:pt x="17168388" y="1502060"/>
                  <a:pt x="17168388" y="1725264"/>
                </a:cubicBezTo>
                <a:lnTo>
                  <a:pt x="17168388" y="2271128"/>
                </a:lnTo>
                <a:lnTo>
                  <a:pt x="17175392" y="2303654"/>
                </a:lnTo>
                <a:cubicBezTo>
                  <a:pt x="17180712" y="2341114"/>
                  <a:pt x="17183504" y="2379899"/>
                  <a:pt x="17183504" y="2419624"/>
                </a:cubicBezTo>
                <a:lnTo>
                  <a:pt x="17183504" y="13667576"/>
                </a:lnTo>
                <a:cubicBezTo>
                  <a:pt x="17183504" y="13985377"/>
                  <a:pt x="17004764" y="14243006"/>
                  <a:pt x="16784272" y="14243006"/>
                </a:cubicBezTo>
                <a:lnTo>
                  <a:pt x="399230" y="14243006"/>
                </a:lnTo>
                <a:cubicBezTo>
                  <a:pt x="178740" y="14243006"/>
                  <a:pt x="0" y="13985377"/>
                  <a:pt x="0" y="13667576"/>
                </a:cubicBezTo>
                <a:lnTo>
                  <a:pt x="0" y="3185521"/>
                </a:lnTo>
                <a:lnTo>
                  <a:pt x="0" y="2419624"/>
                </a:lnTo>
                <a:lnTo>
                  <a:pt x="0" y="410647"/>
                </a:lnTo>
                <a:cubicBezTo>
                  <a:pt x="0" y="183853"/>
                  <a:pt x="127556" y="0"/>
                  <a:pt x="284904" y="0"/>
                </a:cubicBezTo>
                <a:close/>
              </a:path>
            </a:pathLst>
          </a:custGeom>
          <a:gradFill>
            <a:gsLst>
              <a:gs pos="0">
                <a:srgbClr val="555b67"/>
              </a:gs>
              <a:gs pos="50000">
                <a:srgbClr val="454c56"/>
              </a:gs>
              <a:gs pos="100000">
                <a:srgbClr val="383f47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anchor="t" anchorCtr="0">
            <a:noAutofit/>
          </a:bodyPr>
          <a:lstStyle/>
          <a:p>
            <a:pPr lvl="0">
              <a:defRPr/>
            </a:pPr>
            <a:r>
              <a:rPr lang="ko-KR" altLang="en-US" sz="5400"/>
              <a:t>컨베이어 상태</a:t>
            </a:r>
            <a:endParaRPr lang="ko-KR" altLang="en-US" sz="540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29A734F-3CE3-75A5-45D0-F7AB1754851E}"/>
              </a:ext>
            </a:extLst>
          </p:cNvPr>
          <p:cNvGrpSpPr/>
          <p:nvPr/>
        </p:nvGrpSpPr>
        <p:grpSpPr>
          <a:xfrm>
            <a:off x="1101777" y="18550917"/>
            <a:ext cx="18218551" cy="922467"/>
            <a:chOff x="1054103" y="18644173"/>
            <a:chExt cx="18218551" cy="9224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9DF56B0-85F2-5F35-7FBD-E444519F0FEB}"/>
                </a:ext>
              </a:extLst>
            </p:cNvPr>
            <p:cNvGrpSpPr/>
            <p:nvPr/>
          </p:nvGrpSpPr>
          <p:grpSpPr>
            <a:xfrm>
              <a:off x="1054103" y="18644203"/>
              <a:ext cx="6941395" cy="922437"/>
              <a:chOff x="1358904" y="18644203"/>
              <a:chExt cx="6941395" cy="922437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BBFDF56-D5E4-7070-2077-980D477729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96CB51-5A25-DB12-816A-962B95B52759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경량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1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5566BCF-FC39-D931-81DC-3A4F57860324}"/>
                </a:ext>
              </a:extLst>
            </p:cNvPr>
            <p:cNvGrpSpPr/>
            <p:nvPr/>
          </p:nvGrpSpPr>
          <p:grpSpPr>
            <a:xfrm>
              <a:off x="6692681" y="18644173"/>
              <a:ext cx="6941395" cy="922437"/>
              <a:chOff x="1358904" y="18644203"/>
              <a:chExt cx="6941395" cy="922437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E5394C48-D4F2-2506-9579-F5499DAEE6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6177A9-913C-843D-36F7-850458B084BD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표준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1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02800D-1883-6649-AB41-A08A71ECD002}"/>
                </a:ext>
              </a:extLst>
            </p:cNvPr>
            <p:cNvGrpSpPr/>
            <p:nvPr/>
          </p:nvGrpSpPr>
          <p:grpSpPr>
            <a:xfrm>
              <a:off x="12331259" y="18644173"/>
              <a:ext cx="6941395" cy="922437"/>
              <a:chOff x="1358904" y="18644203"/>
              <a:chExt cx="6941395" cy="922437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83F590A-5602-091D-DCD2-0CD7AC023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D2D2C7-54AD-FBD9-0944-A1E1BA33C6B9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중량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1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7AD42C0-F6A8-BA96-7649-7E4D7D4994C0}"/>
              </a:ext>
            </a:extLst>
          </p:cNvPr>
          <p:cNvGrpSpPr/>
          <p:nvPr/>
        </p:nvGrpSpPr>
        <p:grpSpPr>
          <a:xfrm>
            <a:off x="1132689" y="20137159"/>
            <a:ext cx="18218551" cy="922467"/>
            <a:chOff x="1054103" y="20107213"/>
            <a:chExt cx="18218551" cy="92246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B7E7C7D-EBA8-AFBA-7EDB-7EB0402EAF3F}"/>
                </a:ext>
              </a:extLst>
            </p:cNvPr>
            <p:cNvGrpSpPr/>
            <p:nvPr/>
          </p:nvGrpSpPr>
          <p:grpSpPr>
            <a:xfrm>
              <a:off x="1054103" y="20107243"/>
              <a:ext cx="6941395" cy="922437"/>
              <a:chOff x="1358904" y="18644203"/>
              <a:chExt cx="6941395" cy="922437"/>
            </a:xfrm>
          </p:grpSpPr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C2D6550A-D161-86EE-C302-42D7A02C8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52F1FA-7D21-C867-1228-8CBAB27A6056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경량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2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C41C78E-E9B4-0533-6323-D153860E221B}"/>
                </a:ext>
              </a:extLst>
            </p:cNvPr>
            <p:cNvGrpSpPr/>
            <p:nvPr/>
          </p:nvGrpSpPr>
          <p:grpSpPr>
            <a:xfrm>
              <a:off x="6692681" y="20107213"/>
              <a:ext cx="6941395" cy="922437"/>
              <a:chOff x="1358904" y="18644203"/>
              <a:chExt cx="6941395" cy="922437"/>
            </a:xfrm>
          </p:grpSpPr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DED6FCD8-9A06-B5BF-FED1-6B38371536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768E59-BF00-C668-87EF-A586628A1047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표준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2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A4C92F6-0C5D-6126-D2D4-939CC3DFE364}"/>
                </a:ext>
              </a:extLst>
            </p:cNvPr>
            <p:cNvGrpSpPr/>
            <p:nvPr/>
          </p:nvGrpSpPr>
          <p:grpSpPr>
            <a:xfrm>
              <a:off x="12331259" y="20107213"/>
              <a:ext cx="6941395" cy="922437"/>
              <a:chOff x="1358904" y="18644203"/>
              <a:chExt cx="6941395" cy="922437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7326C2B-4E09-9E22-8673-C4C9B2D4F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9D3E7B-D7AD-9757-BE9B-DF7FF877B2B6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중량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2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568907-93E7-07D9-CF90-B84795431FC7}"/>
              </a:ext>
            </a:extLst>
          </p:cNvPr>
          <p:cNvGrpSpPr/>
          <p:nvPr/>
        </p:nvGrpSpPr>
        <p:grpSpPr>
          <a:xfrm>
            <a:off x="1132689" y="21748885"/>
            <a:ext cx="18218551" cy="922467"/>
            <a:chOff x="1084583" y="22057933"/>
            <a:chExt cx="18218551" cy="92246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C2C189F-ED0B-B8FE-0AC4-5FA6E16834BC}"/>
                </a:ext>
              </a:extLst>
            </p:cNvPr>
            <p:cNvGrpSpPr/>
            <p:nvPr/>
          </p:nvGrpSpPr>
          <p:grpSpPr>
            <a:xfrm>
              <a:off x="1084583" y="22057963"/>
              <a:ext cx="6941395" cy="922437"/>
              <a:chOff x="1358904" y="18644203"/>
              <a:chExt cx="6941395" cy="922437"/>
            </a:xfrm>
          </p:grpSpPr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C169D6D0-963C-3E8C-C320-7D23BEF69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2D6F440-00B9-06C9-E467-3B831901308E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경량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3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53FC5C5-5095-F0C5-C180-C70B76140E0E}"/>
                </a:ext>
              </a:extLst>
            </p:cNvPr>
            <p:cNvGrpSpPr/>
            <p:nvPr/>
          </p:nvGrpSpPr>
          <p:grpSpPr>
            <a:xfrm>
              <a:off x="6723161" y="22057933"/>
              <a:ext cx="6941395" cy="922437"/>
              <a:chOff x="1358904" y="18644203"/>
              <a:chExt cx="6941395" cy="922437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AAF92F81-32DC-B698-41F3-91253C12A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B57915-E50F-C480-F4CA-59A52E0CD506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표준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3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6172A80-F45B-16A3-F3DD-5E0668CBCEDA}"/>
                </a:ext>
              </a:extLst>
            </p:cNvPr>
            <p:cNvGrpSpPr/>
            <p:nvPr/>
          </p:nvGrpSpPr>
          <p:grpSpPr>
            <a:xfrm>
              <a:off x="12361739" y="22057933"/>
              <a:ext cx="6941395" cy="922437"/>
              <a:chOff x="1358904" y="18644203"/>
              <a:chExt cx="6941395" cy="922437"/>
            </a:xfrm>
          </p:grpSpPr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D4FA7E93-8107-A8B7-1F93-E323337B8E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8904" y="19566640"/>
                <a:ext cx="5303153" cy="0"/>
              </a:xfrm>
              <a:prstGeom prst="line">
                <a:avLst/>
              </a:prstGeom>
              <a:ln w="64770">
                <a:solidFill>
                  <a:srgbClr val="878C9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2D8284-9847-ADA5-04A1-B9C59C4A02D2}"/>
                  </a:ext>
                </a:extLst>
              </p:cNvPr>
              <p:cNvSpPr txBox="1"/>
              <p:nvPr/>
            </p:nvSpPr>
            <p:spPr>
              <a:xfrm>
                <a:off x="2171701" y="18644203"/>
                <a:ext cx="61285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olidFill>
                      <a:srgbClr val="979AA1"/>
                    </a:solidFill>
                  </a:rPr>
                  <a:t>중량</a:t>
                </a:r>
                <a:r>
                  <a:rPr lang="en-US" altLang="ko-KR" sz="4400" dirty="0">
                    <a:solidFill>
                      <a:srgbClr val="979AA1"/>
                    </a:solidFill>
                  </a:rPr>
                  <a:t>, 3</a:t>
                </a:r>
                <a:r>
                  <a:rPr lang="ko-KR" altLang="en-US" sz="4400" dirty="0">
                    <a:solidFill>
                      <a:srgbClr val="979AA1"/>
                    </a:solidFill>
                  </a:rPr>
                  <a:t>등급</a:t>
                </a:r>
              </a:p>
            </p:txBody>
          </p:sp>
        </p:grpSp>
      </p:grp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890E139B-467F-9E18-B2B2-91C980B902F7}"/>
              </a:ext>
            </a:extLst>
          </p:cNvPr>
          <p:cNvSpPr/>
          <p:nvPr/>
        </p:nvSpPr>
        <p:spPr>
          <a:xfrm>
            <a:off x="18805271" y="16168139"/>
            <a:ext cx="17183504" cy="7409330"/>
          </a:xfrm>
          <a:custGeom>
            <a:avLst/>
            <a:gdLst>
              <a:gd name="connsiteX0" fmla="*/ 285148 w 17183504"/>
              <a:gd name="connsiteY0" fmla="*/ 0 h 7409330"/>
              <a:gd name="connsiteX1" fmla="*/ 8626876 w 17183504"/>
              <a:gd name="connsiteY1" fmla="*/ 0 h 7409330"/>
              <a:gd name="connsiteX2" fmla="*/ 8889392 w 17183504"/>
              <a:gd name="connsiteY2" fmla="*/ 212355 h 7409330"/>
              <a:gd name="connsiteX3" fmla="*/ 8892018 w 17183504"/>
              <a:gd name="connsiteY3" fmla="*/ 228223 h 7409330"/>
              <a:gd name="connsiteX4" fmla="*/ 9633160 w 17183504"/>
              <a:gd name="connsiteY4" fmla="*/ 1477778 h 7409330"/>
              <a:gd name="connsiteX5" fmla="*/ 16898600 w 17183504"/>
              <a:gd name="connsiteY5" fmla="*/ 1477778 h 7409330"/>
              <a:gd name="connsiteX6" fmla="*/ 17183504 w 17183504"/>
              <a:gd name="connsiteY6" fmla="*/ 1762682 h 7409330"/>
              <a:gd name="connsiteX7" fmla="*/ 17183504 w 17183504"/>
              <a:gd name="connsiteY7" fmla="*/ 1905536 h 7409330"/>
              <a:gd name="connsiteX8" fmla="*/ 17183504 w 17183504"/>
              <a:gd name="connsiteY8" fmla="*/ 3687880 h 7409330"/>
              <a:gd name="connsiteX9" fmla="*/ 17183504 w 17183504"/>
              <a:gd name="connsiteY9" fmla="*/ 7141468 h 7409330"/>
              <a:gd name="connsiteX10" fmla="*/ 16964012 w 17183504"/>
              <a:gd name="connsiteY10" fmla="*/ 7409330 h 7409330"/>
              <a:gd name="connsiteX11" fmla="*/ 219490 w 17183504"/>
              <a:gd name="connsiteY11" fmla="*/ 7409330 h 7409330"/>
              <a:gd name="connsiteX12" fmla="*/ 0 w 17183504"/>
              <a:gd name="connsiteY12" fmla="*/ 7141468 h 7409330"/>
              <a:gd name="connsiteX13" fmla="*/ 0 w 17183504"/>
              <a:gd name="connsiteY13" fmla="*/ 1905536 h 7409330"/>
              <a:gd name="connsiteX14" fmla="*/ 244 w 17183504"/>
              <a:gd name="connsiteY14" fmla="*/ 1904060 h 7409330"/>
              <a:gd name="connsiteX15" fmla="*/ 244 w 17183504"/>
              <a:gd name="connsiteY15" fmla="*/ 347694 h 7409330"/>
              <a:gd name="connsiteX16" fmla="*/ 285148 w 17183504"/>
              <a:gd name="connsiteY16" fmla="*/ 0 h 740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83504" h="7409330">
                <a:moveTo>
                  <a:pt x="285148" y="0"/>
                </a:moveTo>
                <a:lnTo>
                  <a:pt x="8626876" y="0"/>
                </a:lnTo>
                <a:cubicBezTo>
                  <a:pt x="8744888" y="0"/>
                  <a:pt x="8846142" y="87563"/>
                  <a:pt x="8889392" y="212355"/>
                </a:cubicBezTo>
                <a:lnTo>
                  <a:pt x="8892018" y="228223"/>
                </a:lnTo>
                <a:lnTo>
                  <a:pt x="9633160" y="1477778"/>
                </a:lnTo>
                <a:lnTo>
                  <a:pt x="16898600" y="1477778"/>
                </a:lnTo>
                <a:cubicBezTo>
                  <a:pt x="17055948" y="1477778"/>
                  <a:pt x="17183504" y="1605334"/>
                  <a:pt x="17183504" y="1762682"/>
                </a:cubicBezTo>
                <a:lnTo>
                  <a:pt x="17183504" y="1905536"/>
                </a:lnTo>
                <a:lnTo>
                  <a:pt x="17183504" y="3687880"/>
                </a:lnTo>
                <a:lnTo>
                  <a:pt x="17183504" y="7141468"/>
                </a:lnTo>
                <a:cubicBezTo>
                  <a:pt x="17183504" y="7289404"/>
                  <a:pt x="17085236" y="7409330"/>
                  <a:pt x="16964012" y="7409330"/>
                </a:cubicBezTo>
                <a:lnTo>
                  <a:pt x="219490" y="7409330"/>
                </a:lnTo>
                <a:cubicBezTo>
                  <a:pt x="98268" y="7409330"/>
                  <a:pt x="0" y="7289404"/>
                  <a:pt x="0" y="7141468"/>
                </a:cubicBezTo>
                <a:lnTo>
                  <a:pt x="0" y="1905536"/>
                </a:lnTo>
                <a:lnTo>
                  <a:pt x="244" y="1904060"/>
                </a:lnTo>
                <a:lnTo>
                  <a:pt x="244" y="347694"/>
                </a:lnTo>
                <a:cubicBezTo>
                  <a:pt x="244" y="155668"/>
                  <a:pt x="127800" y="0"/>
                  <a:pt x="285148" y="0"/>
                </a:cubicBezTo>
                <a:close/>
              </a:path>
            </a:pathLst>
          </a:custGeom>
          <a:gradFill>
            <a:gsLst>
              <a:gs pos="0">
                <a:srgbClr val="545A66"/>
              </a:gs>
              <a:gs pos="50000">
                <a:srgbClr val="454C56"/>
              </a:gs>
              <a:gs pos="100000">
                <a:srgbClr val="394048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rtlCol="0" anchor="t" anchorCtr="0">
            <a:noAutofit/>
          </a:bodyPr>
          <a:lstStyle/>
          <a:p>
            <a:r>
              <a:rPr lang="ko-KR" altLang="en-US" sz="5400" dirty="0"/>
              <a:t>현재 처리중인 상품</a:t>
            </a:r>
          </a:p>
        </p:txBody>
      </p:sp>
      <p:sp>
        <p:nvSpPr>
          <p:cNvPr id="82" name="사각형: 둥근 모서리 79"/>
          <p:cNvSpPr/>
          <p:nvPr/>
        </p:nvSpPr>
        <p:spPr>
          <a:xfrm>
            <a:off x="19490656" y="18357820"/>
            <a:ext cx="7546296" cy="965423"/>
          </a:xfrm>
          <a:prstGeom prst="roundRect">
            <a:avLst>
              <a:gd name="adj" fmla="val 50000"/>
            </a:avLst>
          </a:prstGeom>
          <a:solidFill>
            <a:srgbClr val="3638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/>
              <a:t>등급</a:t>
            </a:r>
            <a:endParaRPr lang="ko-KR" altLang="en-US" sz="4400"/>
          </a:p>
        </p:txBody>
      </p:sp>
      <p:sp>
        <p:nvSpPr>
          <p:cNvPr id="83" name="사각형: 둥근 모서리 79"/>
          <p:cNvSpPr/>
          <p:nvPr/>
        </p:nvSpPr>
        <p:spPr>
          <a:xfrm>
            <a:off x="27810752" y="18353058"/>
            <a:ext cx="7546296" cy="965423"/>
          </a:xfrm>
          <a:prstGeom prst="roundRect">
            <a:avLst>
              <a:gd name="adj" fmla="val 50000"/>
            </a:avLst>
          </a:prstGeom>
          <a:solidFill>
            <a:srgbClr val="3638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/>
              <a:t>무게</a:t>
            </a:r>
            <a:endParaRPr lang="ko-KR" altLang="en-US" sz="4400"/>
          </a:p>
        </p:txBody>
      </p:sp>
      <p:sp>
        <p:nvSpPr>
          <p:cNvPr id="84" name="사각형: 둥근 모서리 79"/>
          <p:cNvSpPr/>
          <p:nvPr/>
        </p:nvSpPr>
        <p:spPr>
          <a:xfrm>
            <a:off x="19643056" y="3617882"/>
            <a:ext cx="7546296" cy="965423"/>
          </a:xfrm>
          <a:prstGeom prst="roundRect">
            <a:avLst>
              <a:gd name="adj" fmla="val 50000"/>
            </a:avLst>
          </a:prstGeom>
          <a:solidFill>
            <a:srgbClr val="3638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/>
              <a:t>컨베이어 속도</a:t>
            </a:r>
            <a:endParaRPr lang="ko-KR" altLang="en-US" sz="4400"/>
          </a:p>
        </p:txBody>
      </p:sp>
      <p:sp>
        <p:nvSpPr>
          <p:cNvPr id="85" name="사각형: 둥근 모서리 79"/>
          <p:cNvSpPr/>
          <p:nvPr/>
        </p:nvSpPr>
        <p:spPr>
          <a:xfrm>
            <a:off x="27963152" y="3613120"/>
            <a:ext cx="7546296" cy="965423"/>
          </a:xfrm>
          <a:prstGeom prst="roundRect">
            <a:avLst>
              <a:gd name="adj" fmla="val 50000"/>
            </a:avLst>
          </a:prstGeom>
          <a:solidFill>
            <a:srgbClr val="3638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/>
              <a:t>컨베이어 수명</a:t>
            </a:r>
            <a:endParaRPr lang="ko-KR" altLang="en-US" sz="4400"/>
          </a:p>
        </p:txBody>
      </p:sp>
    </p:spTree>
    <p:extLst>
      <p:ext uri="{BB962C8B-B14F-4D97-AF65-F5344CB8AC3E}">
        <p14:creationId xmlns:p14="http://schemas.microsoft.com/office/powerpoint/2010/main" val="10429150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54FBE2-AB6D-0BFB-9A2B-65EB57259E4E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FC49AF7-7127-D8C8-E250-2B6A35AC4703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AECE37-A720-386B-99BB-57C2CE4ED137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D17282E-21D1-9E59-AEBE-4EDDB47BC9C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4AAEF8-60F0-97B8-5909-A61755E1D1AD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272D06D-4230-5533-60D9-5D4258D3D1F4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98CBD22-94F2-959F-2824-770F8140A45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E9DE57C-68A1-3DCB-25A0-834792F2502A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9D44415-6AB7-6311-1A44-7F2149FDC6DB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2EE67F2-A121-F4E0-25BC-7F89CE70615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4B6B433-1CE7-B0B2-80EA-76FFB20C2267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7A5408-0164-C2DE-5CF9-6AD084B49451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BAE352B-63AB-DF35-66CB-34C3E05B023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 rot="0">
            <a:off x="5135723" y="24407932"/>
            <a:ext cx="5305109" cy="3239970"/>
            <a:chOff x="5135722" y="24320512"/>
            <a:chExt cx="5305109" cy="3239970"/>
          </a:xfrm>
        </p:grpSpPr>
        <p:sp>
          <p:nvSpPr>
            <p:cNvPr id="24" name="직사각형 23"/>
            <p:cNvSpPr/>
            <p:nvPr/>
          </p:nvSpPr>
          <p:spPr>
            <a:xfrm>
              <a:off x="5135722" y="24320512"/>
              <a:ext cx="53051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경량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60" name="그림 59" descr="상징, 원, 그래픽, 로고이(가) 표시된 사진  AI가 생성한 콘텐츠는 부정확할 수 있습니다."/>
            <p:cNvPicPr/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/>
          <p:cNvGrpSpPr/>
          <p:nvPr/>
        </p:nvGrpSpPr>
        <p:grpSpPr>
          <a:xfrm rot="0">
            <a:off x="10344588" y="24407928"/>
            <a:ext cx="5447985" cy="3239970"/>
            <a:chOff x="10344588" y="24320508"/>
            <a:chExt cx="5447985" cy="3239970"/>
          </a:xfrm>
        </p:grpSpPr>
        <p:sp>
          <p:nvSpPr>
            <p:cNvPr id="34" name="직사각형 33"/>
            <p:cNvSpPr/>
            <p:nvPr/>
          </p:nvSpPr>
          <p:spPr>
            <a:xfrm>
              <a:off x="10344588" y="24320508"/>
              <a:ext cx="5447985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표준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35" name="그림 34" descr="상징, 원, 그래픽, 로고이(가) 표시된 사진  AI가 생성한 콘텐츠는 부정확할 수 있습니다."/>
            <p:cNvPicPr/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/>
          <p:cNvGrpSpPr/>
          <p:nvPr/>
        </p:nvGrpSpPr>
        <p:grpSpPr>
          <a:xfrm rot="0">
            <a:off x="15666908" y="24407928"/>
            <a:ext cx="5376548" cy="3239970"/>
            <a:chOff x="15666908" y="24320508"/>
            <a:chExt cx="5376548" cy="3239970"/>
          </a:xfrm>
        </p:grpSpPr>
        <p:sp>
          <p:nvSpPr>
            <p:cNvPr id="36" name="직사각형 35"/>
            <p:cNvSpPr/>
            <p:nvPr/>
          </p:nvSpPr>
          <p:spPr>
            <a:xfrm>
              <a:off x="15666908" y="24320508"/>
              <a:ext cx="5376547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anchor="ctr"/>
            <a:lstStyle/>
            <a:p>
              <a:pPr lvl="0" algn="r">
                <a:defRPr/>
              </a:pPr>
              <a:r>
                <a:rPr lang="ko-KR" altLang="en-US" sz="6000"/>
                <a:t>        </a:t>
              </a:r>
              <a:r>
                <a:rPr lang="ko-KR" altLang="en-US" sz="5400"/>
                <a:t> </a:t>
              </a:r>
              <a:r>
                <a:rPr lang="ko-KR" altLang="en-US" sz="5400" b="1"/>
                <a:t>중량</a:t>
              </a:r>
              <a:r>
                <a:rPr lang="ko-KR" altLang="en-US" sz="5400"/>
                <a:t>라인</a:t>
              </a:r>
              <a:endParaRPr lang="ko-KR" altLang="en-US" sz="5400"/>
            </a:p>
            <a:p>
              <a:pPr lvl="0" algn="r">
                <a:defRPr/>
              </a:pPr>
              <a:r>
                <a:rPr lang="ko-KR" altLang="en-US" sz="5400"/>
                <a:t>확대</a:t>
              </a:r>
              <a:endParaRPr lang="ko-KR" altLang="en-US" sz="5400"/>
            </a:p>
          </p:txBody>
        </p:sp>
        <p:pic>
          <p:nvPicPr>
            <p:cNvPr id="37" name="그림 36" descr="상징, 원, 그래픽, 로고이(가) 표시된 사진  AI가 생성한 콘텐츠는 부정확할 수 있습니다."/>
            <p:cNvPicPr/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2568B6C-3529-3A89-31CC-7643A09E9ABB}"/>
              </a:ext>
            </a:extLst>
          </p:cNvPr>
          <p:cNvGrpSpPr/>
          <p:nvPr/>
        </p:nvGrpSpPr>
        <p:grpSpPr>
          <a:xfrm>
            <a:off x="26463600" y="24408000"/>
            <a:ext cx="5114608" cy="3239970"/>
            <a:chOff x="26464230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57020FA-0124-6AE0-D077-7CF45B4737C2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70" name="그림 69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30508DC-5CF0-835D-7127-941368DE381F}"/>
                </a:ext>
              </a:extLst>
            </p:cNvPr>
            <p:cNvPicPr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grpFill/>
          </p:spPr>
        </p:pic>
      </p:grp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55AB28B-FBB7-BDE6-AC68-96932E44200E}"/>
              </a:ext>
            </a:extLst>
          </p:cNvPr>
          <p:cNvSpPr/>
          <p:nvPr/>
        </p:nvSpPr>
        <p:spPr>
          <a:xfrm>
            <a:off x="696686" y="947548"/>
            <a:ext cx="35360886" cy="10837730"/>
          </a:xfrm>
          <a:custGeom>
            <a:avLst/>
            <a:gdLst>
              <a:gd name="connsiteX0" fmla="*/ 293580 w 35360886"/>
              <a:gd name="connsiteY0" fmla="*/ 0 h 9881746"/>
              <a:gd name="connsiteX1" fmla="*/ 8635309 w 35360886"/>
              <a:gd name="connsiteY1" fmla="*/ 0 h 9881746"/>
              <a:gd name="connsiteX2" fmla="*/ 8897824 w 35360886"/>
              <a:gd name="connsiteY2" fmla="*/ 174007 h 9881746"/>
              <a:gd name="connsiteX3" fmla="*/ 8900450 w 35360886"/>
              <a:gd name="connsiteY3" fmla="*/ 187011 h 9881746"/>
              <a:gd name="connsiteX4" fmla="*/ 9521523 w 35360886"/>
              <a:gd name="connsiteY4" fmla="*/ 1045031 h 9881746"/>
              <a:gd name="connsiteX5" fmla="*/ 34950774 w 35360886"/>
              <a:gd name="connsiteY5" fmla="*/ 1045031 h 9881746"/>
              <a:gd name="connsiteX6" fmla="*/ 35360886 w 35360886"/>
              <a:gd name="connsiteY6" fmla="*/ 1455143 h 9881746"/>
              <a:gd name="connsiteX7" fmla="*/ 35360886 w 35360886"/>
              <a:gd name="connsiteY7" fmla="*/ 9471634 h 9881746"/>
              <a:gd name="connsiteX8" fmla="*/ 34950774 w 35360886"/>
              <a:gd name="connsiteY8" fmla="*/ 9881746 h 9881746"/>
              <a:gd name="connsiteX9" fmla="*/ 410112 w 35360886"/>
              <a:gd name="connsiteY9" fmla="*/ 9881746 h 9881746"/>
              <a:gd name="connsiteX10" fmla="*/ 0 w 35360886"/>
              <a:gd name="connsiteY10" fmla="*/ 9471634 h 9881746"/>
              <a:gd name="connsiteX11" fmla="*/ 0 w 35360886"/>
              <a:gd name="connsiteY11" fmla="*/ 1455143 h 9881746"/>
              <a:gd name="connsiteX12" fmla="*/ 8675 w 35360886"/>
              <a:gd name="connsiteY12" fmla="*/ 1412173 h 9881746"/>
              <a:gd name="connsiteX13" fmla="*/ 8675 w 35360886"/>
              <a:gd name="connsiteY13" fmla="*/ 284905 h 9881746"/>
              <a:gd name="connsiteX14" fmla="*/ 293580 w 35360886"/>
              <a:gd name="connsiteY14" fmla="*/ 0 h 988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60886" h="9881746">
                <a:moveTo>
                  <a:pt x="293580" y="0"/>
                </a:moveTo>
                <a:lnTo>
                  <a:pt x="8635309" y="0"/>
                </a:lnTo>
                <a:cubicBezTo>
                  <a:pt x="8753320" y="0"/>
                  <a:pt x="8854574" y="71750"/>
                  <a:pt x="8897824" y="174007"/>
                </a:cubicBezTo>
                <a:lnTo>
                  <a:pt x="8900450" y="187011"/>
                </a:lnTo>
                <a:lnTo>
                  <a:pt x="9521523" y="1045031"/>
                </a:lnTo>
                <a:lnTo>
                  <a:pt x="34950774" y="1045031"/>
                </a:lnTo>
                <a:cubicBezTo>
                  <a:pt x="35177274" y="1045031"/>
                  <a:pt x="35360886" y="1228644"/>
                  <a:pt x="35360886" y="1455143"/>
                </a:cubicBezTo>
                <a:lnTo>
                  <a:pt x="35360886" y="9471634"/>
                </a:lnTo>
                <a:cubicBezTo>
                  <a:pt x="35360886" y="9698133"/>
                  <a:pt x="35177274" y="9881746"/>
                  <a:pt x="34950774" y="9881746"/>
                </a:cubicBezTo>
                <a:lnTo>
                  <a:pt x="410112" y="9881746"/>
                </a:lnTo>
                <a:cubicBezTo>
                  <a:pt x="183613" y="9881746"/>
                  <a:pt x="0" y="9698133"/>
                  <a:pt x="0" y="9471634"/>
                </a:cubicBezTo>
                <a:lnTo>
                  <a:pt x="0" y="1455143"/>
                </a:lnTo>
                <a:lnTo>
                  <a:pt x="8675" y="1412173"/>
                </a:lnTo>
                <a:lnTo>
                  <a:pt x="8675" y="284905"/>
                </a:lnTo>
                <a:cubicBezTo>
                  <a:pt x="8675" y="127556"/>
                  <a:pt x="136231" y="0"/>
                  <a:pt x="293580" y="0"/>
                </a:cubicBezTo>
                <a:close/>
              </a:path>
            </a:pathLst>
          </a:custGeom>
          <a:gradFill>
            <a:gsLst>
              <a:gs pos="0">
                <a:srgbClr val="555B67"/>
              </a:gs>
              <a:gs pos="50000">
                <a:srgbClr val="454C56"/>
              </a:gs>
              <a:gs pos="100000">
                <a:srgbClr val="373E46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rtlCol="0" anchor="t" anchorCtr="0">
            <a:noAutofit/>
          </a:bodyPr>
          <a:lstStyle/>
          <a:p>
            <a:r>
              <a:rPr lang="ko-KR" altLang="en-US" sz="5400" dirty="0"/>
              <a:t>무게별 품질 데이터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A4D2811-D4FA-4D02-6904-A2AC666594E5}"/>
              </a:ext>
            </a:extLst>
          </p:cNvPr>
          <p:cNvGrpSpPr/>
          <p:nvPr/>
        </p:nvGrpSpPr>
        <p:grpSpPr>
          <a:xfrm>
            <a:off x="1110566" y="3224654"/>
            <a:ext cx="34642206" cy="965421"/>
            <a:chOff x="1110566" y="4062357"/>
            <a:chExt cx="34642206" cy="965421"/>
          </a:xfrm>
          <a:solidFill>
            <a:srgbClr val="363844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7850D07-A6A3-200D-B6CF-44E80C8ED187}"/>
                </a:ext>
              </a:extLst>
            </p:cNvPr>
            <p:cNvSpPr/>
            <p:nvPr/>
          </p:nvSpPr>
          <p:spPr>
            <a:xfrm>
              <a:off x="1110566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경량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F14B610-CF9C-EB61-D6D4-A78CF56CDF0F}"/>
                </a:ext>
              </a:extLst>
            </p:cNvPr>
            <p:cNvSpPr/>
            <p:nvPr/>
          </p:nvSpPr>
          <p:spPr>
            <a:xfrm>
              <a:off x="13253067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표준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59E9FEB-950B-A7F6-4BE7-315FAA55C9E5}"/>
                </a:ext>
              </a:extLst>
            </p:cNvPr>
            <p:cNvSpPr/>
            <p:nvPr/>
          </p:nvSpPr>
          <p:spPr>
            <a:xfrm>
              <a:off x="25395569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400" dirty="0"/>
                <a:t>중량</a:t>
              </a: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3199321-484A-0201-C8F9-679EDCBD5F65}"/>
              </a:ext>
            </a:extLst>
          </p:cNvPr>
          <p:cNvGrpSpPr/>
          <p:nvPr/>
        </p:nvGrpSpPr>
        <p:grpSpPr>
          <a:xfrm>
            <a:off x="7497894" y="5701058"/>
            <a:ext cx="30988081" cy="4716516"/>
            <a:chOff x="7345494" y="5907388"/>
            <a:chExt cx="30988081" cy="4716516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6C22F3B8-AA28-A6FA-A82B-DDBAAED81150}"/>
                </a:ext>
              </a:extLst>
            </p:cNvPr>
            <p:cNvGrpSpPr/>
            <p:nvPr/>
          </p:nvGrpSpPr>
          <p:grpSpPr>
            <a:xfrm>
              <a:off x="7345494" y="5968665"/>
              <a:ext cx="6941395" cy="4655239"/>
              <a:chOff x="7362354" y="5971741"/>
              <a:chExt cx="6941395" cy="4655239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3BB0415C-98C5-B575-2819-03BBA09CA38E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4AFEAE7A-6E49-95BC-EB10-BCFC919B9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788CD14-B716-B0A1-0A0E-13735CAE88EE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1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CF1AAA23-E933-66D7-B179-A059643F35B4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BBBA8C34-430C-C77F-D823-EC7A8CE751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819F7AA9-EDE8-1E79-A17C-A7A5D451B1D8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2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187C3582-6FEF-9B02-323D-A34151AC79A8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5D2CA75F-223B-FF57-3655-CAFCEDC6B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27F3A9A5-2BC8-0395-2CFE-9D582C0A503E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3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2663CE2-F528-1A30-BF8F-B2723BD6277E}"/>
                </a:ext>
              </a:extLst>
            </p:cNvPr>
            <p:cNvGrpSpPr/>
            <p:nvPr/>
          </p:nvGrpSpPr>
          <p:grpSpPr>
            <a:xfrm>
              <a:off x="19559786" y="5907388"/>
              <a:ext cx="6941395" cy="4655239"/>
              <a:chOff x="7362354" y="5971741"/>
              <a:chExt cx="6941395" cy="4655239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4384E6A3-CA1D-7BCA-5F28-1D4651A084BD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7F0B3355-8825-C72F-2F2B-18526197C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08DF427-6B52-793F-4DEA-44C9CCF5C1AD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1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4127CB13-EDC6-769F-EDC2-85D62D4692F7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FEF86D77-324F-3F5B-9FED-4EEF277D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02997F0D-C589-A5D6-F819-B00F164A1556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2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F29F55EA-603A-2370-6D9A-82A767BBA163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DD964E24-93EA-5ACE-3455-14D76CED3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170A76B4-52C2-2132-8927-F8DE8C4B2BD7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3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76B4503A-9B9F-1582-EA17-2E6FE250403C}"/>
                </a:ext>
              </a:extLst>
            </p:cNvPr>
            <p:cNvGrpSpPr/>
            <p:nvPr/>
          </p:nvGrpSpPr>
          <p:grpSpPr>
            <a:xfrm>
              <a:off x="31392180" y="5968665"/>
              <a:ext cx="6941395" cy="4655239"/>
              <a:chOff x="7362354" y="5971741"/>
              <a:chExt cx="6941395" cy="4655239"/>
            </a:xfrm>
          </p:grpSpPr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289AEBF9-143B-8AF3-A215-D987AB9408E6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725AE1C3-C83C-B558-C913-AFC74DB3BB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031ED73-6E27-8A7C-E223-25E1D1224489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1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979E39C-035C-4CB4-DB85-084443BBA50E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445EC8B1-2F66-D753-6833-CAAD6CCC0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713E99F-BE63-8B4B-75A8-AF6D77A42D8A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2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D5A044E-B47A-160F-8A25-F7AA2A0619EC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64D5380F-986F-DD4C-AE24-FEBCF18CC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89E4FA21-C22A-051C-9B87-2A20A2B9BA12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rgbClr val="979AA1"/>
                      </a:solidFill>
                    </a:rPr>
                    <a:t>3</a:t>
                  </a:r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등급</a:t>
                  </a:r>
                </a:p>
              </p:txBody>
            </p:sp>
          </p:grpSp>
        </p:grpSp>
      </p:grp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14D1184A-C4CF-F16A-AECE-510E2098B05E}"/>
              </a:ext>
            </a:extLst>
          </p:cNvPr>
          <p:cNvSpPr/>
          <p:nvPr/>
        </p:nvSpPr>
        <p:spPr>
          <a:xfrm>
            <a:off x="696686" y="12700441"/>
            <a:ext cx="35360886" cy="10837730"/>
          </a:xfrm>
          <a:custGeom>
            <a:avLst/>
            <a:gdLst>
              <a:gd name="connsiteX0" fmla="*/ 293580 w 35360886"/>
              <a:gd name="connsiteY0" fmla="*/ 0 h 9881746"/>
              <a:gd name="connsiteX1" fmla="*/ 8635309 w 35360886"/>
              <a:gd name="connsiteY1" fmla="*/ 0 h 9881746"/>
              <a:gd name="connsiteX2" fmla="*/ 8897824 w 35360886"/>
              <a:gd name="connsiteY2" fmla="*/ 174007 h 9881746"/>
              <a:gd name="connsiteX3" fmla="*/ 8900450 w 35360886"/>
              <a:gd name="connsiteY3" fmla="*/ 187011 h 9881746"/>
              <a:gd name="connsiteX4" fmla="*/ 9521523 w 35360886"/>
              <a:gd name="connsiteY4" fmla="*/ 1045031 h 9881746"/>
              <a:gd name="connsiteX5" fmla="*/ 34950774 w 35360886"/>
              <a:gd name="connsiteY5" fmla="*/ 1045031 h 9881746"/>
              <a:gd name="connsiteX6" fmla="*/ 35360886 w 35360886"/>
              <a:gd name="connsiteY6" fmla="*/ 1455143 h 9881746"/>
              <a:gd name="connsiteX7" fmla="*/ 35360886 w 35360886"/>
              <a:gd name="connsiteY7" fmla="*/ 9471634 h 9881746"/>
              <a:gd name="connsiteX8" fmla="*/ 34950774 w 35360886"/>
              <a:gd name="connsiteY8" fmla="*/ 9881746 h 9881746"/>
              <a:gd name="connsiteX9" fmla="*/ 410112 w 35360886"/>
              <a:gd name="connsiteY9" fmla="*/ 9881746 h 9881746"/>
              <a:gd name="connsiteX10" fmla="*/ 0 w 35360886"/>
              <a:gd name="connsiteY10" fmla="*/ 9471634 h 9881746"/>
              <a:gd name="connsiteX11" fmla="*/ 0 w 35360886"/>
              <a:gd name="connsiteY11" fmla="*/ 1455143 h 9881746"/>
              <a:gd name="connsiteX12" fmla="*/ 8675 w 35360886"/>
              <a:gd name="connsiteY12" fmla="*/ 1412173 h 9881746"/>
              <a:gd name="connsiteX13" fmla="*/ 8675 w 35360886"/>
              <a:gd name="connsiteY13" fmla="*/ 284905 h 9881746"/>
              <a:gd name="connsiteX14" fmla="*/ 293580 w 35360886"/>
              <a:gd name="connsiteY14" fmla="*/ 0 h 988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60886" h="9881746">
                <a:moveTo>
                  <a:pt x="293580" y="0"/>
                </a:moveTo>
                <a:lnTo>
                  <a:pt x="8635309" y="0"/>
                </a:lnTo>
                <a:cubicBezTo>
                  <a:pt x="8753320" y="0"/>
                  <a:pt x="8854574" y="71750"/>
                  <a:pt x="8897824" y="174007"/>
                </a:cubicBezTo>
                <a:lnTo>
                  <a:pt x="8900450" y="187011"/>
                </a:lnTo>
                <a:lnTo>
                  <a:pt x="9521523" y="1045031"/>
                </a:lnTo>
                <a:lnTo>
                  <a:pt x="34950774" y="1045031"/>
                </a:lnTo>
                <a:cubicBezTo>
                  <a:pt x="35177274" y="1045031"/>
                  <a:pt x="35360886" y="1228644"/>
                  <a:pt x="35360886" y="1455143"/>
                </a:cubicBezTo>
                <a:lnTo>
                  <a:pt x="35360886" y="9471634"/>
                </a:lnTo>
                <a:cubicBezTo>
                  <a:pt x="35360886" y="9698133"/>
                  <a:pt x="35177274" y="9881746"/>
                  <a:pt x="34950774" y="9881746"/>
                </a:cubicBezTo>
                <a:lnTo>
                  <a:pt x="410112" y="9881746"/>
                </a:lnTo>
                <a:cubicBezTo>
                  <a:pt x="183613" y="9881746"/>
                  <a:pt x="0" y="9698133"/>
                  <a:pt x="0" y="9471634"/>
                </a:cubicBezTo>
                <a:lnTo>
                  <a:pt x="0" y="1455143"/>
                </a:lnTo>
                <a:lnTo>
                  <a:pt x="8675" y="1412173"/>
                </a:lnTo>
                <a:lnTo>
                  <a:pt x="8675" y="284905"/>
                </a:lnTo>
                <a:cubicBezTo>
                  <a:pt x="8675" y="127556"/>
                  <a:pt x="136231" y="0"/>
                  <a:pt x="293580" y="0"/>
                </a:cubicBezTo>
                <a:close/>
              </a:path>
            </a:pathLst>
          </a:custGeom>
          <a:gradFill>
            <a:gsLst>
              <a:gs pos="0">
                <a:srgbClr val="555B67"/>
              </a:gs>
              <a:gs pos="50000">
                <a:srgbClr val="454C56"/>
              </a:gs>
              <a:gs pos="100000">
                <a:srgbClr val="373E46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rtlCol="0" anchor="t" anchorCtr="0">
            <a:noAutofit/>
          </a:bodyPr>
          <a:lstStyle/>
          <a:p>
            <a:r>
              <a:rPr lang="ko-KR" altLang="en-US" sz="5400" dirty="0"/>
              <a:t>품질별  무게 데이터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12C9EBD-92BF-3C7B-D83F-82888ADA0775}"/>
              </a:ext>
            </a:extLst>
          </p:cNvPr>
          <p:cNvGrpSpPr/>
          <p:nvPr/>
        </p:nvGrpSpPr>
        <p:grpSpPr>
          <a:xfrm>
            <a:off x="1110566" y="14977547"/>
            <a:ext cx="34642206" cy="965421"/>
            <a:chOff x="1110566" y="4062357"/>
            <a:chExt cx="34642206" cy="965421"/>
          </a:xfrm>
          <a:solidFill>
            <a:srgbClr val="363844"/>
          </a:solidFill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3F553DA2-A2CB-E218-1858-B15A45D6F412}"/>
                </a:ext>
              </a:extLst>
            </p:cNvPr>
            <p:cNvSpPr/>
            <p:nvPr/>
          </p:nvSpPr>
          <p:spPr>
            <a:xfrm>
              <a:off x="1110566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1</a:t>
              </a:r>
              <a:r>
                <a:rPr lang="ko-KR" altLang="en-US" sz="4400" dirty="0"/>
                <a:t>등급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210FC204-0D3E-2B3D-F0FE-06344B51E217}"/>
                </a:ext>
              </a:extLst>
            </p:cNvPr>
            <p:cNvSpPr/>
            <p:nvPr/>
          </p:nvSpPr>
          <p:spPr>
            <a:xfrm>
              <a:off x="13253067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2</a:t>
              </a:r>
              <a:r>
                <a:rPr lang="ko-KR" altLang="en-US" sz="4400" dirty="0"/>
                <a:t>등급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26AC60C-DCDC-8278-F433-79EB54CDE22D}"/>
                </a:ext>
              </a:extLst>
            </p:cNvPr>
            <p:cNvSpPr/>
            <p:nvPr/>
          </p:nvSpPr>
          <p:spPr>
            <a:xfrm>
              <a:off x="25395569" y="4062357"/>
              <a:ext cx="10357203" cy="965421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/>
                <a:t>3</a:t>
              </a:r>
              <a:r>
                <a:rPr lang="ko-KR" altLang="en-US" sz="4400" dirty="0"/>
                <a:t>등급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2C454676-25F5-BE6D-DF1A-8BFE14F0CBE3}"/>
              </a:ext>
            </a:extLst>
          </p:cNvPr>
          <p:cNvGrpSpPr/>
          <p:nvPr/>
        </p:nvGrpSpPr>
        <p:grpSpPr>
          <a:xfrm>
            <a:off x="7497894" y="17453951"/>
            <a:ext cx="30988081" cy="4716516"/>
            <a:chOff x="7345494" y="5907388"/>
            <a:chExt cx="30988081" cy="4716516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69F8A1C-30A7-5994-F75F-C3FAAC601F58}"/>
                </a:ext>
              </a:extLst>
            </p:cNvPr>
            <p:cNvGrpSpPr/>
            <p:nvPr/>
          </p:nvGrpSpPr>
          <p:grpSpPr>
            <a:xfrm>
              <a:off x="7345494" y="5968665"/>
              <a:ext cx="6941395" cy="4655239"/>
              <a:chOff x="7362354" y="5971741"/>
              <a:chExt cx="6941395" cy="4655239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75959AD0-A587-A23F-7F68-B31E2E7623A7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67118E7-1070-BF7B-AE3E-B6725CD14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F052DE2-8140-A182-44FA-24882069DFAF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경량</a:t>
                  </a:r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889753B6-78BF-9DE0-BA39-C3FE871D9CBD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C766D799-31A5-B544-C964-1890F06276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65928A38-860F-3447-180E-C8CD0EF3D513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표준</a:t>
                  </a:r>
                </a:p>
              </p:txBody>
            </p:sp>
          </p:grp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62448421-7B9E-ABC1-3921-526929F150C4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D99CDF3C-A167-6262-E1AC-CCEDABA4DA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5136E581-B18C-D0AC-5541-0C857BA43CC1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중량</a:t>
                  </a:r>
                </a:p>
              </p:txBody>
            </p:sp>
          </p:grp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E7BFA63E-854C-A9FD-159A-E72B7E1A7C40}"/>
                </a:ext>
              </a:extLst>
            </p:cNvPr>
            <p:cNvGrpSpPr/>
            <p:nvPr/>
          </p:nvGrpSpPr>
          <p:grpSpPr>
            <a:xfrm>
              <a:off x="19559786" y="5907388"/>
              <a:ext cx="6941395" cy="4655239"/>
              <a:chOff x="7362354" y="5971741"/>
              <a:chExt cx="6941395" cy="4655239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641CA81D-F67E-3EE4-8FF1-ECD66F61E679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266FE2BF-DB5A-6EED-4FE2-7C61E77E9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6E10338-7245-6CBD-8402-F16A343DD3EF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경량</a:t>
                  </a:r>
                </a:p>
              </p:txBody>
            </p:sp>
          </p:grp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83EACD4B-950C-EB2A-E1D6-A28DD4E431F4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1446550"/>
                <a:chOff x="7392834" y="5510523"/>
                <a:chExt cx="6941395" cy="1446550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EAB4B7F-AB0E-75B6-941A-9EEE012D1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5035D64-2EBD-12CD-958E-09EED558B20E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표준</a:t>
                  </a:r>
                </a:p>
                <a:p>
                  <a:endParaRPr lang="ko-KR" altLang="en-US" sz="4400" dirty="0">
                    <a:solidFill>
                      <a:srgbClr val="979AA1"/>
                    </a:solidFill>
                  </a:endParaRPr>
                </a:p>
              </p:txBody>
            </p:sp>
          </p:grp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8137C600-AB37-4D36-550F-9FF6C4075A1E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94A38F35-363C-A2EB-9138-EB1478F52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2F6E17E-5B52-413C-A0CD-E3022C00D366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중량</a:t>
                  </a:r>
                </a:p>
              </p:txBody>
            </p:sp>
          </p:grp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09257577-1FC9-FBD3-13ED-E6163E6D80DC}"/>
                </a:ext>
              </a:extLst>
            </p:cNvPr>
            <p:cNvGrpSpPr/>
            <p:nvPr/>
          </p:nvGrpSpPr>
          <p:grpSpPr>
            <a:xfrm>
              <a:off x="31392180" y="5968665"/>
              <a:ext cx="6941395" cy="4655239"/>
              <a:chOff x="7362354" y="5971741"/>
              <a:chExt cx="6941395" cy="4655239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1A69C3E6-B6EF-F35E-4763-E13F56F4EC13}"/>
                  </a:ext>
                </a:extLst>
              </p:cNvPr>
              <p:cNvGrpSpPr/>
              <p:nvPr/>
            </p:nvGrpSpPr>
            <p:grpSpPr>
              <a:xfrm>
                <a:off x="7362354" y="5971741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C363BBFC-30A7-8A69-2589-76753F407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B282B26-C66B-E8BE-D856-AB7BD54FE5FA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경량</a:t>
                  </a: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04051A68-2AE4-C7F0-3EDF-BEFCF033916E}"/>
                  </a:ext>
                </a:extLst>
              </p:cNvPr>
              <p:cNvGrpSpPr/>
              <p:nvPr/>
            </p:nvGrpSpPr>
            <p:grpSpPr>
              <a:xfrm>
                <a:off x="7362354" y="7838142"/>
                <a:ext cx="6941395" cy="1446550"/>
                <a:chOff x="7392834" y="5510523"/>
                <a:chExt cx="6941395" cy="1446550"/>
              </a:xfrm>
            </p:grpSpPr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5359B3B2-2372-E7C0-3F16-1229E1DC2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EE50F8B-18DD-107E-FA5F-147105897BD8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표준</a:t>
                  </a:r>
                </a:p>
                <a:p>
                  <a:endParaRPr lang="ko-KR" altLang="en-US" sz="4400" dirty="0">
                    <a:solidFill>
                      <a:srgbClr val="979AA1"/>
                    </a:solidFill>
                  </a:endParaRP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3EC32CC6-5286-989E-0368-823009FB52FF}"/>
                  </a:ext>
                </a:extLst>
              </p:cNvPr>
              <p:cNvGrpSpPr/>
              <p:nvPr/>
            </p:nvGrpSpPr>
            <p:grpSpPr>
              <a:xfrm>
                <a:off x="7362354" y="9704543"/>
                <a:ext cx="6941395" cy="922437"/>
                <a:chOff x="7392834" y="5510523"/>
                <a:chExt cx="6941395" cy="922437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704399E9-0A3C-E700-C2B7-9EA2BA9583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834" y="6432960"/>
                  <a:ext cx="3732798" cy="0"/>
                </a:xfrm>
                <a:prstGeom prst="line">
                  <a:avLst/>
                </a:prstGeom>
                <a:ln w="64770">
                  <a:solidFill>
                    <a:srgbClr val="878C9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7740BA-19DA-CAD0-34AE-5C05F0DF2263}"/>
                    </a:ext>
                  </a:extLst>
                </p:cNvPr>
                <p:cNvSpPr txBox="1"/>
                <p:nvPr/>
              </p:nvSpPr>
              <p:spPr>
                <a:xfrm>
                  <a:off x="8205631" y="5510523"/>
                  <a:ext cx="6128598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4400" dirty="0">
                      <a:solidFill>
                        <a:srgbClr val="979AA1"/>
                      </a:solidFill>
                    </a:rPr>
                    <a:t>중량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855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A0E18"/>
            </a:gs>
            <a:gs pos="25000">
              <a:srgbClr val="1F232E"/>
            </a:gs>
            <a:gs pos="50000">
              <a:srgbClr val="272D39"/>
            </a:gs>
            <a:gs pos="75000">
              <a:srgbClr val="2B323C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EC040-A81B-1E89-EAA2-05D1FF9D2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2AEA89-C6F0-8312-52B1-50A991634BE0}"/>
              </a:ext>
            </a:extLst>
          </p:cNvPr>
          <p:cNvSpPr/>
          <p:nvPr/>
        </p:nvSpPr>
        <p:spPr>
          <a:xfrm>
            <a:off x="0" y="24407930"/>
            <a:ext cx="36863338" cy="3239970"/>
          </a:xfrm>
          <a:prstGeom prst="rect">
            <a:avLst/>
          </a:prstGeom>
          <a:solidFill>
            <a:srgbClr val="3A414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7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BDF03B6-EA38-DAA0-DBFD-E6F177E7B0A9}"/>
              </a:ext>
            </a:extLst>
          </p:cNvPr>
          <p:cNvGrpSpPr/>
          <p:nvPr/>
        </p:nvGrpSpPr>
        <p:grpSpPr>
          <a:xfrm>
            <a:off x="26464231" y="24407930"/>
            <a:ext cx="5114608" cy="3239970"/>
            <a:chOff x="26464230" y="24320511"/>
            <a:chExt cx="5114608" cy="323997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AF85931-E999-EAA5-5006-E65EDDC96FBA}"/>
                </a:ext>
              </a:extLst>
            </p:cNvPr>
            <p:cNvSpPr/>
            <p:nvPr/>
          </p:nvSpPr>
          <p:spPr>
            <a:xfrm>
              <a:off x="26464230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2" algn="r"/>
              <a:r>
                <a:rPr lang="ko-KR" altLang="en-US" sz="5400" dirty="0"/>
                <a:t>세부</a:t>
              </a:r>
              <a:endParaRPr lang="en-US" altLang="ko-KR" sz="5400" dirty="0"/>
            </a:p>
            <a:p>
              <a:pPr lvl="2" algn="r"/>
              <a:r>
                <a:rPr lang="ko-KR" altLang="en-US" sz="5400" dirty="0"/>
                <a:t>모니터링</a:t>
              </a:r>
            </a:p>
          </p:txBody>
        </p:sp>
        <p:pic>
          <p:nvPicPr>
            <p:cNvPr id="42" name="그림 41" descr="상징, 로고, 폰트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A187166-8EE8-3408-7987-1124CAC663F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6123" y="25386094"/>
              <a:ext cx="1216685" cy="12168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3D429E1-AC11-99E3-52D6-1488F88F47BD}"/>
              </a:ext>
            </a:extLst>
          </p:cNvPr>
          <p:cNvGrpSpPr/>
          <p:nvPr/>
        </p:nvGrpSpPr>
        <p:grpSpPr>
          <a:xfrm>
            <a:off x="21179729" y="24407930"/>
            <a:ext cx="5114609" cy="3239970"/>
            <a:chOff x="21179728" y="24320511"/>
            <a:chExt cx="5114609" cy="323997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FAA5B94-E223-6D12-C4E3-D69E1E216319}"/>
                </a:ext>
              </a:extLst>
            </p:cNvPr>
            <p:cNvSpPr/>
            <p:nvPr/>
          </p:nvSpPr>
          <p:spPr>
            <a:xfrm>
              <a:off x="21179728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lvl="3" algn="r"/>
              <a:r>
                <a:rPr lang="ko-KR" altLang="en-US" sz="5400" dirty="0"/>
                <a:t>통합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 모니터링</a:t>
              </a:r>
            </a:p>
          </p:txBody>
        </p:sp>
        <p:pic>
          <p:nvPicPr>
            <p:cNvPr id="44" name="그림 43" descr="폰트, 상징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4CD3D82-BA86-4745-E8E0-E7ED922BF8C3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62724" y="25292494"/>
              <a:ext cx="1216685" cy="1368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CE7A818-C273-AAD0-5E4F-A7134B6E2A35}"/>
              </a:ext>
            </a:extLst>
          </p:cNvPr>
          <p:cNvGrpSpPr/>
          <p:nvPr/>
        </p:nvGrpSpPr>
        <p:grpSpPr>
          <a:xfrm>
            <a:off x="31748732" y="24407930"/>
            <a:ext cx="5114608" cy="3239970"/>
            <a:chOff x="31748731" y="24320511"/>
            <a:chExt cx="5114608" cy="323997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1BD9B9F-901F-BB67-BC43-B889EE182D22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50" name="그림 49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6BD1852-C9D2-77FD-65C6-AA5D021B851F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F53A4A4-EA6A-526C-838B-18BC60164A2F}"/>
              </a:ext>
            </a:extLst>
          </p:cNvPr>
          <p:cNvGrpSpPr/>
          <p:nvPr/>
        </p:nvGrpSpPr>
        <p:grpSpPr>
          <a:xfrm>
            <a:off x="41722" y="24407930"/>
            <a:ext cx="5114608" cy="3239970"/>
            <a:chOff x="41721" y="24320511"/>
            <a:chExt cx="5114608" cy="323997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7E56A53-724E-3949-CAFC-F92FB070AFE2}"/>
                </a:ext>
              </a:extLst>
            </p:cNvPr>
            <p:cNvSpPr/>
            <p:nvPr/>
          </p:nvSpPr>
          <p:spPr>
            <a:xfrm>
              <a:off x="41721" y="24320511"/>
              <a:ext cx="5114608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540000" rtlCol="0" anchor="ctr"/>
            <a:lstStyle/>
            <a:p>
              <a:pPr algn="r"/>
              <a:r>
                <a:rPr lang="ko-KR" altLang="en-US" sz="6000" dirty="0"/>
                <a:t>        홈화면</a:t>
              </a:r>
            </a:p>
          </p:txBody>
        </p:sp>
        <p:pic>
          <p:nvPicPr>
            <p:cNvPr id="58" name="그림 57" descr="폰트, 상징, 그래픽, 화이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4E04B26-72BA-90FB-92A7-314563CC1114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31" y="25222257"/>
              <a:ext cx="1188000" cy="1188000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CE68F71-4141-1A64-DEF2-B8494824ED4D}"/>
              </a:ext>
            </a:extLst>
          </p:cNvPr>
          <p:cNvGrpSpPr/>
          <p:nvPr/>
        </p:nvGrpSpPr>
        <p:grpSpPr>
          <a:xfrm>
            <a:off x="5326223" y="24407930"/>
            <a:ext cx="5114609" cy="3239970"/>
            <a:chOff x="5326222" y="24320511"/>
            <a:chExt cx="5114609" cy="323997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B913350-6E5C-4A4C-3736-585E413C95D6}"/>
                </a:ext>
              </a:extLst>
            </p:cNvPr>
            <p:cNvSpPr/>
            <p:nvPr/>
          </p:nvSpPr>
          <p:spPr>
            <a:xfrm>
              <a:off x="5326222" y="24320511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경량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60" name="그림 59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6D34F87-559E-09FC-1AED-F712E47776D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354" y="25292496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6E4425-4E98-22E3-825A-3F1838552CCB}"/>
              </a:ext>
            </a:extLst>
          </p:cNvPr>
          <p:cNvGrpSpPr/>
          <p:nvPr/>
        </p:nvGrpSpPr>
        <p:grpSpPr>
          <a:xfrm>
            <a:off x="10677964" y="24407928"/>
            <a:ext cx="5114609" cy="3239970"/>
            <a:chOff x="10677963" y="24320509"/>
            <a:chExt cx="5114609" cy="323997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2944A3F-D101-65E5-0A65-64CDE58AA7F2}"/>
                </a:ext>
              </a:extLst>
            </p:cNvPr>
            <p:cNvSpPr/>
            <p:nvPr/>
          </p:nvSpPr>
          <p:spPr>
            <a:xfrm>
              <a:off x="10677963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표준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5" name="그림 34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CE96D13-C9FE-D82B-69C3-2BFA41CD30A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5095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661ED3-ECD3-2C66-C673-51D5893C8204}"/>
              </a:ext>
            </a:extLst>
          </p:cNvPr>
          <p:cNvGrpSpPr/>
          <p:nvPr/>
        </p:nvGrpSpPr>
        <p:grpSpPr>
          <a:xfrm>
            <a:off x="15928846" y="24407928"/>
            <a:ext cx="5114609" cy="3239970"/>
            <a:chOff x="15928845" y="24320509"/>
            <a:chExt cx="5114609" cy="3239970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C97F5D2-7D30-0EF9-48BC-FB6E4D9BFF6F}"/>
                </a:ext>
              </a:extLst>
            </p:cNvPr>
            <p:cNvSpPr/>
            <p:nvPr/>
          </p:nvSpPr>
          <p:spPr>
            <a:xfrm>
              <a:off x="15928845" y="24320509"/>
              <a:ext cx="5114609" cy="3239970"/>
            </a:xfrm>
            <a:prstGeom prst="rect">
              <a:avLst/>
            </a:prstGeom>
            <a:solidFill>
              <a:srgbClr val="3A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432000" rtlCol="0" anchor="ctr"/>
            <a:lstStyle/>
            <a:p>
              <a:pPr algn="r"/>
              <a:r>
                <a:rPr lang="ko-KR" altLang="en-US" sz="6000" dirty="0"/>
                <a:t>        </a:t>
              </a:r>
              <a:r>
                <a:rPr lang="ko-KR" altLang="en-US" sz="5400" dirty="0"/>
                <a:t> </a:t>
              </a:r>
              <a:r>
                <a:rPr lang="ko-KR" altLang="en-US" sz="5400" b="1" dirty="0"/>
                <a:t>중량</a:t>
              </a:r>
              <a:r>
                <a:rPr lang="ko-KR" altLang="en-US" sz="5400" dirty="0"/>
                <a:t>라인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확대</a:t>
              </a:r>
            </a:p>
          </p:txBody>
        </p:sp>
        <p:pic>
          <p:nvPicPr>
            <p:cNvPr id="37" name="그림 36" descr="상징, 원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D30E61E-EE12-A44D-2559-24003234C41C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5977" y="25292494"/>
              <a:ext cx="1404000" cy="1404000"/>
            </a:xfrm>
            <a:prstGeom prst="rect">
              <a:avLst/>
            </a:prstGeom>
            <a:solidFill>
              <a:srgbClr val="3A4149"/>
            </a:solidFill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83F4459-1A1D-6126-2C90-482A9B292CA6}"/>
              </a:ext>
            </a:extLst>
          </p:cNvPr>
          <p:cNvGrpSpPr/>
          <p:nvPr/>
        </p:nvGrpSpPr>
        <p:grpSpPr>
          <a:xfrm>
            <a:off x="31748400" y="24408000"/>
            <a:ext cx="5114608" cy="3239970"/>
            <a:chOff x="31748731" y="24320511"/>
            <a:chExt cx="5114608" cy="3239970"/>
          </a:xfrm>
          <a:gradFill>
            <a:gsLst>
              <a:gs pos="22000">
                <a:srgbClr val="6C7177"/>
              </a:gs>
              <a:gs pos="11000">
                <a:srgbClr val="9DA0A4"/>
              </a:gs>
              <a:gs pos="0">
                <a:schemeClr val="bg1">
                  <a:alpha val="50000"/>
                </a:schemeClr>
              </a:gs>
              <a:gs pos="100000">
                <a:srgbClr val="3A4149"/>
              </a:gs>
            </a:gsLst>
            <a:lin ang="5400000" scaled="1"/>
          </a:gra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A56D81E-01F9-991D-3359-7D73D86D430E}"/>
                </a:ext>
              </a:extLst>
            </p:cNvPr>
            <p:cNvSpPr/>
            <p:nvPr/>
          </p:nvSpPr>
          <p:spPr>
            <a:xfrm>
              <a:off x="31748731" y="24320511"/>
              <a:ext cx="5114608" cy="323997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648000" rtlCol="0" anchor="ctr"/>
            <a:lstStyle/>
            <a:p>
              <a:pPr algn="r"/>
              <a:r>
                <a:rPr lang="ko-KR" altLang="en-US" sz="5400" dirty="0"/>
                <a:t>실시간</a:t>
              </a:r>
              <a:endParaRPr lang="en-US" altLang="ko-KR" sz="5400" dirty="0"/>
            </a:p>
            <a:p>
              <a:pPr algn="r"/>
              <a:r>
                <a:rPr lang="ko-KR" altLang="en-US" sz="5400" dirty="0"/>
                <a:t>데이터</a:t>
              </a:r>
            </a:p>
          </p:txBody>
        </p:sp>
        <p:pic>
          <p:nvPicPr>
            <p:cNvPr id="73" name="그림 72" descr="시계, 원, 상징, 그래픽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5925626-BBA0-926F-27A6-6DA2A51CA326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6580" y="25386094"/>
              <a:ext cx="1440000" cy="1440002"/>
            </a:xfrm>
            <a:prstGeom prst="rect">
              <a:avLst/>
            </a:prstGeom>
            <a:grpFill/>
          </p:spPr>
        </p:pic>
      </p:grp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1D3086A-EB7F-A1F9-69BF-E0FCC6067D55}"/>
              </a:ext>
            </a:extLst>
          </p:cNvPr>
          <p:cNvSpPr/>
          <p:nvPr/>
        </p:nvSpPr>
        <p:spPr>
          <a:xfrm>
            <a:off x="926391" y="902719"/>
            <a:ext cx="35010456" cy="22634442"/>
          </a:xfrm>
          <a:custGeom>
            <a:avLst/>
            <a:gdLst>
              <a:gd name="connsiteX0" fmla="*/ 305294 w 35010456"/>
              <a:gd name="connsiteY0" fmla="*/ 0 h 21435415"/>
              <a:gd name="connsiteX1" fmla="*/ 8647023 w 35010456"/>
              <a:gd name="connsiteY1" fmla="*/ 0 h 21435415"/>
              <a:gd name="connsiteX2" fmla="*/ 8909539 w 35010456"/>
              <a:gd name="connsiteY2" fmla="*/ 174006 h 21435415"/>
              <a:gd name="connsiteX3" fmla="*/ 8912165 w 35010456"/>
              <a:gd name="connsiteY3" fmla="*/ 187012 h 21435415"/>
              <a:gd name="connsiteX4" fmla="*/ 9902241 w 35010456"/>
              <a:gd name="connsiteY4" fmla="*/ 1554816 h 21435415"/>
              <a:gd name="connsiteX5" fmla="*/ 34394556 w 35010456"/>
              <a:gd name="connsiteY5" fmla="*/ 1554816 h 21435415"/>
              <a:gd name="connsiteX6" fmla="*/ 35010456 w 35010456"/>
              <a:gd name="connsiteY6" fmla="*/ 2170717 h 21435415"/>
              <a:gd name="connsiteX7" fmla="*/ 35010456 w 35010456"/>
              <a:gd name="connsiteY7" fmla="*/ 20819513 h 21435415"/>
              <a:gd name="connsiteX8" fmla="*/ 34394556 w 35010456"/>
              <a:gd name="connsiteY8" fmla="*/ 21435415 h 21435415"/>
              <a:gd name="connsiteX9" fmla="*/ 615901 w 35010456"/>
              <a:gd name="connsiteY9" fmla="*/ 21435415 h 21435415"/>
              <a:gd name="connsiteX10" fmla="*/ 0 w 35010456"/>
              <a:gd name="connsiteY10" fmla="*/ 20819513 h 21435415"/>
              <a:gd name="connsiteX11" fmla="*/ 0 w 35010456"/>
              <a:gd name="connsiteY11" fmla="*/ 2170717 h 21435415"/>
              <a:gd name="connsiteX12" fmla="*/ 12513 w 35010456"/>
              <a:gd name="connsiteY12" fmla="*/ 2046591 h 21435415"/>
              <a:gd name="connsiteX13" fmla="*/ 20389 w 35010456"/>
              <a:gd name="connsiteY13" fmla="*/ 2021218 h 21435415"/>
              <a:gd name="connsiteX14" fmla="*/ 20389 w 35010456"/>
              <a:gd name="connsiteY14" fmla="*/ 284904 h 21435415"/>
              <a:gd name="connsiteX15" fmla="*/ 305294 w 35010456"/>
              <a:gd name="connsiteY15" fmla="*/ 0 h 2143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010456" h="21435415">
                <a:moveTo>
                  <a:pt x="305294" y="0"/>
                </a:moveTo>
                <a:lnTo>
                  <a:pt x="8647023" y="0"/>
                </a:lnTo>
                <a:cubicBezTo>
                  <a:pt x="8765035" y="0"/>
                  <a:pt x="8866288" y="71750"/>
                  <a:pt x="8909539" y="174006"/>
                </a:cubicBezTo>
                <a:lnTo>
                  <a:pt x="8912165" y="187012"/>
                </a:lnTo>
                <a:lnTo>
                  <a:pt x="9902241" y="1554816"/>
                </a:lnTo>
                <a:lnTo>
                  <a:pt x="34394556" y="1554816"/>
                </a:lnTo>
                <a:cubicBezTo>
                  <a:pt x="34734712" y="1554816"/>
                  <a:pt x="35010456" y="1830564"/>
                  <a:pt x="35010456" y="2170717"/>
                </a:cubicBezTo>
                <a:lnTo>
                  <a:pt x="35010456" y="20819513"/>
                </a:lnTo>
                <a:cubicBezTo>
                  <a:pt x="35010456" y="21159667"/>
                  <a:pt x="34734712" y="21435415"/>
                  <a:pt x="34394556" y="21435415"/>
                </a:cubicBezTo>
                <a:lnTo>
                  <a:pt x="615901" y="21435415"/>
                </a:lnTo>
                <a:cubicBezTo>
                  <a:pt x="275748" y="21435415"/>
                  <a:pt x="0" y="21159667"/>
                  <a:pt x="0" y="20819513"/>
                </a:cubicBezTo>
                <a:lnTo>
                  <a:pt x="0" y="2170717"/>
                </a:lnTo>
                <a:cubicBezTo>
                  <a:pt x="0" y="2128197"/>
                  <a:pt x="4309" y="2086685"/>
                  <a:pt x="12513" y="2046591"/>
                </a:cubicBezTo>
                <a:lnTo>
                  <a:pt x="20389" y="2021218"/>
                </a:lnTo>
                <a:lnTo>
                  <a:pt x="20389" y="284904"/>
                </a:lnTo>
                <a:cubicBezTo>
                  <a:pt x="20389" y="127555"/>
                  <a:pt x="147945" y="0"/>
                  <a:pt x="305294" y="0"/>
                </a:cubicBezTo>
                <a:close/>
              </a:path>
            </a:pathLst>
          </a:custGeom>
          <a:solidFill>
            <a:srgbClr val="4C53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0" tIns="360000" rtlCol="0" anchor="t" anchorCtr="0">
            <a:noAutofit/>
          </a:bodyPr>
          <a:lstStyle/>
          <a:p>
            <a:r>
              <a:rPr lang="ko-KR" altLang="en-US" sz="5400" dirty="0"/>
              <a:t>실시간 로깅 데이터</a:t>
            </a:r>
          </a:p>
        </p:txBody>
      </p:sp>
    </p:spTree>
    <p:extLst>
      <p:ext uri="{BB962C8B-B14F-4D97-AF65-F5344CB8AC3E}">
        <p14:creationId xmlns:p14="http://schemas.microsoft.com/office/powerpoint/2010/main" val="255704596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사용자 지정</ep:PresentationFormat>
  <ep:Paragraphs>54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2025-03-22T07:03:38.000</dcterms:created>
  <dc:creator>josh kr</dc:creator>
  <cp:lastModifiedBy>SAMSUNG</cp:lastModifiedBy>
  <dcterms:modified xsi:type="dcterms:W3CDTF">2025-03-27T07:15:20.530</dcterms:modified>
  <cp:revision>20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