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900" r:id="rId36"/>
    <p:sldId id="902" r:id="rId37"/>
    <p:sldId id="836" r:id="rId38"/>
    <p:sldId id="839" r:id="rId39"/>
    <p:sldId id="840" r:id="rId40"/>
    <p:sldId id="848" r:id="rId41"/>
    <p:sldId id="849" r:id="rId42"/>
    <p:sldId id="842" r:id="rId43"/>
    <p:sldId id="901" r:id="rId44"/>
    <p:sldId id="895" r:id="rId45"/>
    <p:sldId id="889" r:id="rId46"/>
    <p:sldId id="890" r:id="rId47"/>
    <p:sldId id="751" r:id="rId48"/>
    <p:sldId id="882" r:id="rId49"/>
    <p:sldId id="281" r:id="rId50"/>
    <p:sldId id="257" r:id="rId51"/>
    <p:sldId id="258" r:id="rId52"/>
    <p:sldId id="260" r:id="rId53"/>
    <p:sldId id="263" r:id="rId54"/>
    <p:sldId id="264" r:id="rId55"/>
    <p:sldId id="259" r:id="rId56"/>
    <p:sldId id="265" r:id="rId57"/>
    <p:sldId id="282" r:id="rId58"/>
    <p:sldId id="885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900"/>
            <p14:sldId id="902"/>
            <p14:sldId id="836"/>
            <p14:sldId id="839"/>
            <p14:sldId id="840"/>
            <p14:sldId id="848"/>
            <p14:sldId id="849"/>
            <p14:sldId id="842"/>
            <p14:sldId id="901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118" d="100"/>
          <a:sy n="118" d="100"/>
        </p:scale>
        <p:origin x="1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這裡可以強調原先學長們有提到某一路是不可行的。但是透過自身對數位電路理解，將其電路串起來可以</a:t>
            </a:r>
            <a:r>
              <a:rPr lang="en-US" altLang="zh-TW"/>
              <a:t>Work . “RX0 Decoder </a:t>
            </a:r>
            <a:r>
              <a:rPr lang="zh-TW" altLang="en-US"/>
              <a:t>無法搭配 </a:t>
            </a:r>
            <a:r>
              <a:rPr lang="en-US" altLang="zh-TW"/>
              <a:t>1st HPF filter + Schmitt Digital “</a:t>
            </a:r>
          </a:p>
          <a:p>
            <a:pPr marL="0" indent="0">
              <a:buNone/>
            </a:pPr>
            <a:r>
              <a:rPr lang="zh-TW" altLang="en-US"/>
              <a:t>這裡可以講細一點，我是如何將電路串起來的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865786" y="24100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658872" y="2402385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First 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878443" y="4631524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畫圖來表示，並請搭配</a:t>
            </a:r>
            <a:r>
              <a:rPr lang="en-US" altLang="zh-TW" dirty="0"/>
              <a:t>Sample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106D1-6A38-7DC5-94DE-C5CC9C4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4437C-1835-0D5B-4532-2D3DACA7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濾掉相對低頻訊號 </a:t>
            </a:r>
            <a:r>
              <a:rPr lang="en-US" altLang="zh-TW" dirty="0"/>
              <a:t>T5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這裡可以解釋</a:t>
            </a:r>
            <a:r>
              <a:rPr lang="en-US" altLang="zh-TW" dirty="0"/>
              <a:t>T5 </a:t>
            </a:r>
            <a:r>
              <a:rPr lang="zh-TW" altLang="en-US" dirty="0"/>
              <a:t>以及為何波型會像</a:t>
            </a:r>
            <a:r>
              <a:rPr lang="en-US" altLang="zh-TW" dirty="0"/>
              <a:t>T5)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270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82EA5-5CA2-7D42-8199-77430683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047CA-B0ED-0ADD-56B8-AB4F0461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52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/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sinx + </a:t>
                </a:r>
                <a:r>
                  <a:rPr lang="en-US" altLang="zh-TW" dirty="0" err="1"/>
                  <a:t>siny</a:t>
                </a:r>
                <a:r>
                  <a:rPr lang="en-US" altLang="zh-TW" dirty="0"/>
                  <a:t>  = 2sin((</a:t>
                </a:r>
                <a:r>
                  <a:rPr lang="en-US" altLang="zh-TW" dirty="0" err="1"/>
                  <a:t>x+y</a:t>
                </a:r>
                <a:r>
                  <a:rPr lang="en-US" altLang="zh-TW" dirty="0"/>
                  <a:t>)/2) sin((x-y)/2)</a:t>
                </a:r>
              </a:p>
              <a:p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b="0" dirty="0" err="1">
                    <a:ea typeface="Cambria Math" panose="02040503050406030204" pitchFamily="18" charset="0"/>
                  </a:rPr>
                  <a:t>Wher</a:t>
                </a:r>
                <a:r>
                  <a:rPr lang="en-US" altLang="zh-TW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𝑓𝑟𝑒𝑞𝑒𝑛𝑐𝑦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and y is another tube frequency.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0FEDEA9-4DD9-44E7-3C87-B5484ED5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123" y="2533650"/>
                <a:ext cx="4638105" cy="1200329"/>
              </a:xfrm>
              <a:prstGeom prst="rect">
                <a:avLst/>
              </a:prstGeom>
              <a:blipFill>
                <a:blip r:embed="rId3"/>
                <a:stretch>
                  <a:fillRect l="-1183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4D142B3-9C0B-91DF-1903-17DC00B8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487" y="4162425"/>
            <a:ext cx="3521539" cy="25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97639" y="586189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r>
              <a:rPr lang="zh-TW" altLang="en-US" dirty="0"/>
              <a:t>被濾得很乾淨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76CDA-2D03-836D-750B-6F0405B9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F7440-3ABC-79D7-D088-A074EF67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行為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Code</a:t>
            </a:r>
            <a:r>
              <a:rPr lang="zh-TW" altLang="en-US" dirty="0"/>
              <a:t>寫法</a:t>
            </a:r>
          </a:p>
        </p:txBody>
      </p:sp>
    </p:spTree>
    <p:extLst>
      <p:ext uri="{BB962C8B-B14F-4D97-AF65-F5344CB8AC3E}">
        <p14:creationId xmlns:p14="http://schemas.microsoft.com/office/powerpoint/2010/main" val="2446044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32237</TotalTime>
  <Words>2074</Words>
  <Application>Microsoft Office PowerPoint</Application>
  <PresentationFormat>寬螢幕</PresentationFormat>
  <Paragraphs>362</Paragraphs>
  <Slides>58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1st HPF</vt:lpstr>
      <vt:lpstr>補充 T5</vt:lpstr>
      <vt:lpstr>T5 Wave(Two Tube) </vt:lpstr>
      <vt:lpstr>DSSS Wave with T5</vt:lpstr>
      <vt:lpstr>DSSS Wave with T5</vt:lpstr>
      <vt:lpstr>DSSS Wave with T5</vt:lpstr>
      <vt:lpstr>DSSS Wave with T5</vt:lpstr>
      <vt:lpstr>T5 Wave </vt:lpstr>
      <vt:lpstr>Schmitt Digital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User</cp:lastModifiedBy>
  <cp:revision>64</cp:revision>
  <dcterms:created xsi:type="dcterms:W3CDTF">2022-06-23T16:22:06Z</dcterms:created>
  <dcterms:modified xsi:type="dcterms:W3CDTF">2023-02-04T05:02:02Z</dcterms:modified>
</cp:coreProperties>
</file>