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1" r:id="rId3"/>
    <p:sldId id="891" r:id="rId4"/>
    <p:sldId id="883" r:id="rId5"/>
    <p:sldId id="266" r:id="rId6"/>
    <p:sldId id="912" r:id="rId7"/>
    <p:sldId id="279" r:id="rId8"/>
    <p:sldId id="283" r:id="rId9"/>
    <p:sldId id="278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884" r:id="rId21"/>
    <p:sldId id="886" r:id="rId22"/>
    <p:sldId id="887" r:id="rId23"/>
    <p:sldId id="888" r:id="rId24"/>
    <p:sldId id="280" r:id="rId25"/>
    <p:sldId id="892" r:id="rId26"/>
    <p:sldId id="893" r:id="rId27"/>
    <p:sldId id="894" r:id="rId28"/>
    <p:sldId id="284" r:id="rId29"/>
    <p:sldId id="285" r:id="rId30"/>
    <p:sldId id="286" r:id="rId31"/>
    <p:sldId id="881" r:id="rId32"/>
    <p:sldId id="897" r:id="rId33"/>
    <p:sldId id="896" r:id="rId34"/>
    <p:sldId id="898" r:id="rId35"/>
    <p:sldId id="899" r:id="rId36"/>
    <p:sldId id="327" r:id="rId37"/>
    <p:sldId id="903" r:id="rId38"/>
    <p:sldId id="905" r:id="rId39"/>
    <p:sldId id="906" r:id="rId40"/>
    <p:sldId id="908" r:id="rId41"/>
    <p:sldId id="907" r:id="rId42"/>
    <p:sldId id="836" r:id="rId43"/>
    <p:sldId id="909" r:id="rId44"/>
    <p:sldId id="910" r:id="rId45"/>
    <p:sldId id="911" r:id="rId46"/>
    <p:sldId id="839" r:id="rId47"/>
    <p:sldId id="840" r:id="rId48"/>
    <p:sldId id="848" r:id="rId49"/>
    <p:sldId id="849" r:id="rId50"/>
    <p:sldId id="842" r:id="rId51"/>
    <p:sldId id="895" r:id="rId52"/>
    <p:sldId id="889" r:id="rId53"/>
    <p:sldId id="890" r:id="rId54"/>
    <p:sldId id="751" r:id="rId55"/>
    <p:sldId id="882" r:id="rId56"/>
    <p:sldId id="902" r:id="rId57"/>
    <p:sldId id="281" r:id="rId58"/>
    <p:sldId id="257" r:id="rId59"/>
    <p:sldId id="258" r:id="rId60"/>
    <p:sldId id="260" r:id="rId61"/>
    <p:sldId id="263" r:id="rId62"/>
    <p:sldId id="264" r:id="rId63"/>
    <p:sldId id="259" r:id="rId64"/>
    <p:sldId id="265" r:id="rId65"/>
    <p:sldId id="282" r:id="rId66"/>
    <p:sldId id="885" r:id="rId67"/>
    <p:sldId id="904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912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908"/>
            <p14:sldId id="907"/>
            <p14:sldId id="836"/>
            <p14:sldId id="909"/>
            <p14:sldId id="910"/>
            <p14:sldId id="911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118" d="100"/>
          <a:sy n="118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以上使用兩個頻率差不多的 </a:t>
            </a:r>
            <a:r>
              <a:rPr lang="en-US" altLang="zh-TW" dirty="0"/>
              <a:t>=~</a:t>
            </a:r>
            <a:r>
              <a:rPr lang="zh-TW" altLang="en-US" dirty="0"/>
              <a:t> </a:t>
            </a:r>
            <a:r>
              <a:rPr lang="en-US" altLang="zh-TW" dirty="0"/>
              <a:t>43Khz, 42.5Khz</a:t>
            </a:r>
            <a:r>
              <a:rPr lang="zh-TW" altLang="en-US" dirty="0"/>
              <a:t>的正旋波</a:t>
            </a:r>
            <a:endParaRPr lang="en-US" altLang="zh-TW" dirty="0"/>
          </a:p>
          <a:p>
            <a:r>
              <a:rPr lang="zh-TW" altLang="en-US" dirty="0"/>
              <a:t>再加上</a:t>
            </a:r>
            <a:r>
              <a:rPr lang="en-US" altLang="zh-TW" dirty="0"/>
              <a:t>Phase</a:t>
            </a:r>
            <a:r>
              <a:rPr lang="zh-TW" altLang="en-US" dirty="0"/>
              <a:t>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3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</a:t>
            </a:r>
            <a:r>
              <a:rPr lang="zh-TW" altLang="en-US" sz="2000">
                <a:hlinkClick r:id="rId4" action="ppaction://hlinksldjump"/>
              </a:rPr>
              <a:t>數位架構</a:t>
            </a:r>
            <a:endParaRPr lang="en-US" altLang="zh-TW" sz="2000"/>
          </a:p>
          <a:p>
            <a:pPr marL="457200" indent="-457200">
              <a:buAutoNum type="arabicPeriod"/>
            </a:pPr>
            <a:endParaRPr lang="en-US" altLang="zh-TW" sz="2000"/>
          </a:p>
          <a:p>
            <a:pPr marL="457200" indent="-457200">
              <a:buAutoNum type="arabicPeriod"/>
            </a:pPr>
            <a:r>
              <a:rPr lang="en-US" altLang="zh-TW" sz="2000"/>
              <a:t>FW</a:t>
            </a:r>
            <a:r>
              <a:rPr lang="zh-TW" altLang="en-US" sz="2000"/>
              <a:t> 架構 </a:t>
            </a:r>
            <a:r>
              <a:rPr lang="en-US" altLang="zh-TW" sz="2000"/>
              <a:t>Agc flow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實際用處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0CA2C01-1AFE-2C47-50FE-99CDBDDDBF58}"/>
              </a:ext>
            </a:extLst>
          </p:cNvPr>
          <p:cNvSpPr/>
          <p:nvPr/>
        </p:nvSpPr>
        <p:spPr>
          <a:xfrm>
            <a:off x="3228722" y="3266587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07E6FB6-C0D5-AB0F-4717-4E73E5878081}"/>
              </a:ext>
            </a:extLst>
          </p:cNvPr>
          <p:cNvSpPr/>
          <p:nvPr/>
        </p:nvSpPr>
        <p:spPr>
          <a:xfrm>
            <a:off x="4575543" y="4617295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244300" y="3494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273055" y="5036240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006163" y="350960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006163" y="5130171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571364" y="634128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94F53-F331-64CC-24E5-812BB7A9F7DD}"/>
              </a:ext>
            </a:extLst>
          </p:cNvPr>
          <p:cNvSpPr/>
          <p:nvPr/>
        </p:nvSpPr>
        <p:spPr>
          <a:xfrm>
            <a:off x="2571364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A7B55-B9F1-A0D8-2258-BB1F2613E998}"/>
              </a:ext>
            </a:extLst>
          </p:cNvPr>
          <p:cNvSpPr/>
          <p:nvPr/>
        </p:nvSpPr>
        <p:spPr>
          <a:xfrm>
            <a:off x="7053003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3FE45-4295-5D12-72DA-78A7A3C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</a:t>
            </a:r>
            <a:r>
              <a:rPr lang="zh-TW" altLang="en-US" dirty="0"/>
              <a:t>燈管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635D-935D-6A67-1D5F-0B307F9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工廠作業員操作時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Calibration)</a:t>
            </a:r>
            <a:r>
              <a:rPr lang="zh-TW" altLang="en-US" dirty="0"/>
              <a:t>，上方通常是</a:t>
            </a:r>
            <a:r>
              <a:rPr lang="en-US" altLang="zh-TW" dirty="0"/>
              <a:t>T5</a:t>
            </a:r>
            <a:r>
              <a:rPr lang="zh-TW" altLang="en-US" dirty="0"/>
              <a:t>燈管會造成收訊影響。</a:t>
            </a:r>
          </a:p>
        </p:txBody>
      </p:sp>
    </p:spTree>
    <p:extLst>
      <p:ext uri="{BB962C8B-B14F-4D97-AF65-F5344CB8AC3E}">
        <p14:creationId xmlns:p14="http://schemas.microsoft.com/office/powerpoint/2010/main" val="264520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D826C-5CB6-9496-796D-124B7B43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Tube(One Tube)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FCEA9-7208-2262-BC53-2A3CEAA5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766630"/>
            <a:ext cx="10606548" cy="458500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C364DC-37DE-ECF2-84A5-3EF7C5F4C768}"/>
              </a:ext>
            </a:extLst>
          </p:cNvPr>
          <p:cNvSpPr txBox="1"/>
          <p:nvPr/>
        </p:nvSpPr>
        <p:spPr>
          <a:xfrm>
            <a:off x="4866968" y="2517058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45Khz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8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93E1-DD9C-F470-BC31-32785603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解釋</a:t>
            </a:r>
            <a:r>
              <a:rPr lang="en-US" altLang="zh-TW" dirty="0"/>
              <a:t>T5</a:t>
            </a:r>
            <a:r>
              <a:rPr lang="zh-TW" altLang="en-US" dirty="0"/>
              <a:t>燈管</a:t>
            </a:r>
            <a:r>
              <a:rPr lang="en-US" altLang="zh-TW" dirty="0"/>
              <a:t>(two tube)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上一張圖兩個</a:t>
                </a:r>
                <a:r>
                  <a:rPr lang="en-US" altLang="zh-TW" dirty="0"/>
                  <a:t>T5</a:t>
                </a:r>
                <a:r>
                  <a:rPr lang="zh-TW" altLang="en-US" dirty="0"/>
                  <a:t>燈管</a:t>
                </a:r>
                <a:r>
                  <a:rPr lang="en-US" altLang="zh-TW" dirty="0"/>
                  <a:t>Waveform</a:t>
                </a:r>
                <a:r>
                  <a:rPr lang="zh-TW" altLang="en-US" dirty="0"/>
                  <a:t>的形成原因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原因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兩個主頻相似、並且有</a:t>
                </a:r>
                <a:r>
                  <a:rPr lang="en-US" altLang="zh-TW" dirty="0"/>
                  <a:t>Phase</a:t>
                </a:r>
                <a:r>
                  <a:rPr lang="zh-TW" altLang="en-US" dirty="0"/>
                  <a:t>差的波，經過干涉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疊加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D890F5-EB54-648E-83FB-FC6BD8E8B3A4}"/>
              </a:ext>
            </a:extLst>
          </p:cNvPr>
          <p:cNvSpPr txBox="1"/>
          <p:nvPr/>
        </p:nvSpPr>
        <p:spPr>
          <a:xfrm>
            <a:off x="6469626" y="602017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34ABC6-AE7B-F69A-EA7B-88FA431C2FEF}"/>
              </a:ext>
            </a:extLst>
          </p:cNvPr>
          <p:cNvCxnSpPr/>
          <p:nvPr/>
        </p:nvCxnSpPr>
        <p:spPr>
          <a:xfrm flipV="1">
            <a:off x="6764594" y="512260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7AF0D6-B9B0-11F5-0038-3C54FBB66DBC}"/>
              </a:ext>
            </a:extLst>
          </p:cNvPr>
          <p:cNvSpPr txBox="1"/>
          <p:nvPr/>
        </p:nvSpPr>
        <p:spPr>
          <a:xfrm>
            <a:off x="8144796" y="6044293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低頻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82ADFE-5F38-035F-A0B2-A375B8B888D7}"/>
              </a:ext>
            </a:extLst>
          </p:cNvPr>
          <p:cNvCxnSpPr/>
          <p:nvPr/>
        </p:nvCxnSpPr>
        <p:spPr>
          <a:xfrm flipV="1">
            <a:off x="8346358" y="509472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0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229B-E1A6-F9CD-5117-4A186C2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DC793C-6C54-237A-E2B5-8A15BFA1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825625"/>
            <a:ext cx="11375923" cy="4840646"/>
          </a:xfrm>
        </p:spPr>
      </p:pic>
    </p:spTree>
    <p:extLst>
      <p:ext uri="{BB962C8B-B14F-4D97-AF65-F5344CB8AC3E}">
        <p14:creationId xmlns:p14="http://schemas.microsoft.com/office/powerpoint/2010/main" val="238509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416C0-E5B1-9792-6880-F6D34E2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68983-EF31-D414-9210-F4300A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以下利用</a:t>
            </a:r>
            <a:r>
              <a:rPr lang="en-US" altLang="zh-TW" dirty="0"/>
              <a:t>Digital </a:t>
            </a:r>
            <a:r>
              <a:rPr lang="zh-TW" altLang="en-US" dirty="0"/>
              <a:t>套用</a:t>
            </a:r>
            <a:r>
              <a:rPr lang="en-US" altLang="zh-TW" dirty="0" err="1"/>
              <a:t>Digtal</a:t>
            </a:r>
            <a:r>
              <a:rPr lang="en-US" altLang="zh-TW" dirty="0"/>
              <a:t> </a:t>
            </a:r>
            <a:r>
              <a:rPr lang="zh-TW" altLang="en-US" dirty="0"/>
              <a:t>來解決問題</a:t>
            </a:r>
          </a:p>
        </p:txBody>
      </p:sp>
    </p:spTree>
    <p:extLst>
      <p:ext uri="{BB962C8B-B14F-4D97-AF65-F5344CB8AC3E}">
        <p14:creationId xmlns:p14="http://schemas.microsoft.com/office/powerpoint/2010/main" val="222197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58310" y="593071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透過</a:t>
            </a:r>
            <a:r>
              <a:rPr lang="en-US" altLang="zh-TW"/>
              <a:t>Schmitt </a:t>
            </a:r>
            <a:r>
              <a:rPr lang="zh-TW" altLang="en-US"/>
              <a:t>將</a:t>
            </a:r>
            <a:r>
              <a:rPr lang="zh-TW" altLang="en-US" dirty="0"/>
              <a:t>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E7650-6256-9510-D2E7-3450BF03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Logic Analysis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0403F-2D99-74A0-93C5-C34A073A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57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36055</TotalTime>
  <Words>2557</Words>
  <Application>Microsoft Office PowerPoint</Application>
  <PresentationFormat>寬螢幕</PresentationFormat>
  <Paragraphs>436</Paragraphs>
  <Slides>67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Logic Analysis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T5燈管</vt:lpstr>
      <vt:lpstr>T5 Tube(One Tube)</vt:lpstr>
      <vt:lpstr>T5 Wave(Two Tube) </vt:lpstr>
      <vt:lpstr>解釋T5燈管(two tube)</vt:lpstr>
      <vt:lpstr>Matlab 範例</vt:lpstr>
      <vt:lpstr>範例 : T5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83</cp:revision>
  <dcterms:created xsi:type="dcterms:W3CDTF">2022-06-23T16:22:06Z</dcterms:created>
  <dcterms:modified xsi:type="dcterms:W3CDTF">2023-02-11T05:09:40Z</dcterms:modified>
</cp:coreProperties>
</file>