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6" r:id="rId4"/>
    <p:sldId id="278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79" r:id="rId17"/>
    <p:sldId id="283" r:id="rId18"/>
    <p:sldId id="284" r:id="rId19"/>
    <p:sldId id="285" r:id="rId20"/>
    <p:sldId id="286" r:id="rId21"/>
    <p:sldId id="281" r:id="rId22"/>
    <p:sldId id="257" r:id="rId23"/>
    <p:sldId id="258" r:id="rId24"/>
    <p:sldId id="260" r:id="rId25"/>
    <p:sldId id="263" r:id="rId26"/>
    <p:sldId id="264" r:id="rId27"/>
    <p:sldId id="259" r:id="rId28"/>
    <p:sldId id="265" r:id="rId29"/>
    <p:sldId id="28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/>
        </p14:section>
        <p14:section name="ADC 數位架構" id="{D6BA5F9B-D591-47FA-8B94-6F7DFFB3FDE6}">
          <p14:sldIdLst>
            <p14:sldId id="266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79"/>
            <p14:sldId id="283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</p14:sldIdLst>
        </p14:section>
        <p14:section name="AGC flow" id="{D4987742-1940-4315-8C24-0E7FB243CB3A}">
          <p14:sldIdLst/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2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7T14:28:19.221" idx="8">
    <p:pos x="2476" y="1906"/>
    <p:text>ADC 過程是 SAR ADC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透過開關對</a:t>
            </a:r>
            <a:r>
              <a:rPr lang="en-US" altLang="zh-TW"/>
              <a:t>ADC</a:t>
            </a:r>
            <a:r>
              <a:rPr lang="zh-TW" altLang="en-US"/>
              <a:t>內部電容充電，並藉此取樣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</a:t>
            </a:r>
            <a:r>
              <a:rPr lang="zh-TW" altLang="en-US"/>
              <a:t>訊號。</a:t>
            </a:r>
            <a:endParaRPr lang="en-US" altLang="zh-TW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學長提供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r>
              <a:rPr lang="zh-TW" altLang="en-US" dirty="0"/>
              <a:t> ，數位</a:t>
            </a:r>
            <a:r>
              <a:rPr lang="en-US" altLang="zh-TW" dirty="0"/>
              <a:t>Sample</a:t>
            </a:r>
            <a:r>
              <a:rPr lang="zh-TW" altLang="en-US" dirty="0"/>
              <a:t>的時間</a:t>
            </a:r>
            <a:r>
              <a:rPr lang="en-US" altLang="zh-TW" dirty="0"/>
              <a:t>(</a:t>
            </a:r>
            <a:r>
              <a:rPr lang="zh-TW" altLang="en-US" dirty="0"/>
              <a:t>損失掉</a:t>
            </a:r>
            <a:r>
              <a:rPr lang="en-US" altLang="zh-TW" dirty="0"/>
              <a:t>LSB</a:t>
            </a:r>
            <a:r>
              <a:rPr lang="zh-TW" altLang="en-US" dirty="0"/>
              <a:t> </a:t>
            </a:r>
            <a:r>
              <a:rPr lang="en-US" altLang="zh-TW" dirty="0"/>
              <a:t>Port Information)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透過</a:t>
            </a:r>
            <a:r>
              <a:rPr lang="en-US" altLang="zh-TW" dirty="0"/>
              <a:t>Group</a:t>
            </a:r>
            <a:r>
              <a:rPr lang="zh-TW" altLang="en-US" dirty="0"/>
              <a:t>來決定最後數位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能夠快速模擬數位硬體行為，削減學長們</a:t>
            </a:r>
            <a:r>
              <a:rPr lang="en-US" altLang="zh-TW" dirty="0"/>
              <a:t>Sim code</a:t>
            </a:r>
            <a:r>
              <a:rPr lang="zh-TW" altLang="en-US" dirty="0"/>
              <a:t>的時間，並且不像硬體模擬需要耗費大量時間，才能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出一小段實際行為，</a:t>
            </a:r>
            <a:r>
              <a:rPr lang="en-US" altLang="zh-TW" dirty="0"/>
              <a:t>FW</a:t>
            </a:r>
            <a:r>
              <a:rPr lang="zh-TW" altLang="en-US" dirty="0"/>
              <a:t>關注的點較少。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簡略數位架構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架構，可以實際用真實數據模擬數位結果。</a:t>
            </a:r>
            <a:r>
              <a:rPr lang="zh-TW" altLang="en-US" sz="2400" dirty="0">
                <a:solidFill>
                  <a:srgbClr val="FF0000"/>
                </a:solidFill>
              </a:rPr>
              <a:t>這些觀念將引導透過</a:t>
            </a:r>
            <a:r>
              <a:rPr lang="en-US" altLang="zh-TW" sz="2400" dirty="0">
                <a:solidFill>
                  <a:srgbClr val="FF0000"/>
                </a:solidFill>
              </a:rPr>
              <a:t>HW Debug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協助調整數位電路的參數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主要引入內容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 (</a:t>
            </a:r>
            <a:r>
              <a:rPr lang="zh-TW" altLang="en-US" sz="2400" dirty="0"/>
              <a:t>* 可斟酌講解</a:t>
            </a:r>
            <a:r>
              <a:rPr lang="en-US" altLang="zh-TW" sz="2400" dirty="0"/>
              <a:t>)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DebugPort</a:t>
            </a:r>
            <a:r>
              <a:rPr lang="en-US" altLang="zh-TW" sz="2400" dirty="0"/>
              <a:t>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r>
              <a:rPr lang="en-US" altLang="zh-TW" sz="2000" dirty="0"/>
              <a:t>(</a:t>
            </a:r>
            <a:r>
              <a:rPr lang="zh-TW" altLang="en-US" sz="2000" dirty="0"/>
              <a:t>詳細說明、並搭配</a:t>
            </a:r>
            <a:r>
              <a:rPr lang="en-US" altLang="zh-TW" sz="2000" dirty="0"/>
              <a:t>Logic Analysis</a:t>
            </a:r>
            <a:r>
              <a:rPr lang="zh-TW" altLang="en-US" sz="2000" dirty="0"/>
              <a:t>講解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18336</TotalTime>
  <Words>808</Words>
  <Application>Microsoft Office PowerPoint</Application>
  <PresentationFormat>寬螢幕</PresentationFormat>
  <Paragraphs>154</Paragraphs>
  <Slides>29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佈景主題</vt:lpstr>
      <vt:lpstr>Project Summary</vt:lpstr>
      <vt:lpstr>Definition</vt:lpstr>
      <vt:lpstr>ADC 數位架構</vt:lpstr>
      <vt:lpstr>ADC 數位架構  Solve Issue List</vt:lpstr>
      <vt:lpstr>主要引入內容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Data Group</vt:lpstr>
      <vt:lpstr>LA 不經過處理的Waveform</vt:lpstr>
      <vt:lpstr>Sample後的Waveform</vt:lpstr>
      <vt:lpstr>總結</vt:lpstr>
      <vt:lpstr>數位架構</vt:lpstr>
      <vt:lpstr>數位電路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27</cp:revision>
  <dcterms:created xsi:type="dcterms:W3CDTF">2022-06-23T16:22:06Z</dcterms:created>
  <dcterms:modified xsi:type="dcterms:W3CDTF">2023-01-16T14:23:09Z</dcterms:modified>
</cp:coreProperties>
</file>