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59" r:id="rId9"/>
    <p:sldId id="265" r:id="rId10"/>
    <p:sldId id="266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數位電路驗證" id="{D5C40446-EBF3-4C53-8497-3F374EA8D1ED}">
          <p14:sldIdLst/>
        </p14:section>
        <p14:section name="ADC 數位架構" id="{D6BA5F9B-D591-47FA-8B94-6F7DFFB3FDE6}">
          <p14:sldIdLst>
            <p14:sldId id="266"/>
            <p14:sldId id="27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GC flow" id="{D4987742-1940-4315-8C24-0E7FB243CB3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1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7T18:24:45.642" idx="9">
    <p:pos x="3858" y="1768"/>
    <p:text>PGA 是 低通濾波器將高頻訊號有效阻擋住。Gain值越大 Slew Rate越緩(頻寬越小)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7T14:28:19.221" idx="8">
    <p:pos x="2476" y="1906"/>
    <p:text>ADC 過程是 SAR ADC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透過開關對</a:t>
            </a:r>
            <a:r>
              <a:rPr lang="en-US" altLang="zh-TW"/>
              <a:t>ADC</a:t>
            </a:r>
            <a:r>
              <a:rPr lang="zh-TW" altLang="en-US"/>
              <a:t>內部電容充電，並藉此取樣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架構，可以了解</a:t>
            </a:r>
            <a:r>
              <a:rPr lang="en-US" altLang="zh-TW" sz="2400" dirty="0"/>
              <a:t>HW</a:t>
            </a:r>
            <a:r>
              <a:rPr lang="zh-TW" altLang="en-US" sz="2400" dirty="0"/>
              <a:t>內部如何將電壓轉換成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Data</a:t>
            </a:r>
            <a:r>
              <a:rPr lang="zh-TW" altLang="en-US" sz="2400" dirty="0"/>
              <a:t>，再將這些</a:t>
            </a:r>
            <a:r>
              <a:rPr lang="en-US" altLang="zh-TW" sz="2400" dirty="0"/>
              <a:t>Data </a:t>
            </a:r>
            <a:r>
              <a:rPr lang="zh-TW" altLang="en-US" sz="2400" dirty="0"/>
              <a:t>引入後續的數位處理。</a:t>
            </a:r>
            <a:r>
              <a:rPr lang="zh-TW" altLang="en-US" sz="2400" dirty="0">
                <a:solidFill>
                  <a:srgbClr val="FF0000"/>
                </a:solidFill>
              </a:rPr>
              <a:t>這些觀念將引導如何透過</a:t>
            </a:r>
            <a:r>
              <a:rPr lang="en-US" altLang="zh-TW" sz="2400" dirty="0">
                <a:solidFill>
                  <a:srgbClr val="FF0000"/>
                </a:solidFill>
              </a:rPr>
              <a:t>HW Debug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協助調整數位電路的參數</a:t>
            </a:r>
            <a:endParaRPr lang="en-US" altLang="zh-TW"/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USI2.0 Platform </a:t>
            </a:r>
            <a:r>
              <a:rPr lang="zh-TW" altLang="en-US"/>
              <a:t>漏打</a:t>
            </a:r>
            <a:r>
              <a:rPr lang="en-US" altLang="zh-TW"/>
              <a:t>1us</a:t>
            </a:r>
            <a:r>
              <a:rPr lang="zh-TW" altLang="en-US"/>
              <a:t>問題</a:t>
            </a:r>
            <a:endParaRPr lang="en-US" altLang="zh-TW"/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模擬 </a:t>
            </a:r>
            <a:r>
              <a:rPr lang="en-US" altLang="zh-TW"/>
              <a:t>HPF</a:t>
            </a:r>
            <a:r>
              <a:rPr lang="zh-TW" altLang="en-US"/>
              <a:t> </a:t>
            </a:r>
            <a:r>
              <a:rPr lang="en-US" altLang="zh-TW"/>
              <a:t>filter + Schmitt triger</a:t>
            </a:r>
            <a:r>
              <a:rPr lang="zh-TW" altLang="en-US"/>
              <a:t>電路結果</a:t>
            </a:r>
            <a:endParaRPr lang="en-US" altLang="zh-TW"/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AGC</a:t>
            </a:r>
            <a:r>
              <a:rPr lang="zh-TW" altLang="en-US"/>
              <a:t> </a:t>
            </a:r>
            <a:r>
              <a:rPr lang="en-US" altLang="zh-TW"/>
              <a:t>Flow </a:t>
            </a:r>
            <a:r>
              <a:rPr lang="zh-TW" altLang="en-US"/>
              <a:t>建構模擬</a:t>
            </a: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主要引入內容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 (</a:t>
            </a:r>
            <a:r>
              <a:rPr lang="zh-TW" altLang="en-US" sz="2400" dirty="0"/>
              <a:t>* 可斟酌講解</a:t>
            </a:r>
            <a:r>
              <a:rPr lang="en-US" altLang="zh-TW" sz="2400" dirty="0"/>
              <a:t>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CBB76-248D-C404-D8A0-DBE927E5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373A1-8B79-A1F0-6A6B-A9408536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透過前面的</a:t>
            </a:r>
            <a:r>
              <a:rPr lang="en-US" altLang="zh-TW" dirty="0"/>
              <a:t>RX_PGA</a:t>
            </a:r>
            <a:r>
              <a:rPr lang="zh-TW" altLang="en-US" dirty="0"/>
              <a:t> 將電壓放大再透過</a:t>
            </a:r>
            <a:r>
              <a:rPr lang="en-US" altLang="zh-TW" dirty="0"/>
              <a:t>ADC</a:t>
            </a:r>
            <a:r>
              <a:rPr lang="zh-TW" altLang="en-US" dirty="0"/>
              <a:t>內部的電容對電壓值進行</a:t>
            </a:r>
            <a:r>
              <a:rPr lang="en-US" altLang="zh-TW" dirty="0"/>
              <a:t>Sample</a:t>
            </a:r>
            <a:r>
              <a:rPr lang="zh-TW" altLang="en-US" dirty="0"/>
              <a:t>。</a:t>
            </a:r>
            <a:r>
              <a:rPr lang="en-US" altLang="zh-TW" dirty="0"/>
              <a:t>(ADC</a:t>
            </a:r>
            <a:r>
              <a:rPr lang="zh-TW" altLang="en-US" dirty="0"/>
              <a:t> </a:t>
            </a:r>
            <a:r>
              <a:rPr lang="en-US" altLang="zh-TW" dirty="0"/>
              <a:t>Voltage Range 2.8V ~ 0V)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33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DebugPort</a:t>
            </a:r>
            <a:r>
              <a:rPr lang="en-US" altLang="zh-TW" sz="2400" dirty="0"/>
              <a:t>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r>
              <a:rPr lang="en-US" altLang="zh-TW" sz="2000" dirty="0"/>
              <a:t>(</a:t>
            </a:r>
            <a:r>
              <a:rPr lang="zh-TW" altLang="en-US" sz="2000" dirty="0"/>
              <a:t>詳細說明、並搭配</a:t>
            </a:r>
            <a:r>
              <a:rPr lang="en-US" altLang="zh-TW" sz="2000" dirty="0"/>
              <a:t>Logic Analysis</a:t>
            </a:r>
            <a:r>
              <a:rPr lang="zh-TW" altLang="en-US" sz="2000" dirty="0"/>
              <a:t>講解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/>
              <a:t>最接近顏色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</a:t>
            </a:r>
            <a:r>
              <a:rPr lang="zh-TW" altLang="en-US"/>
              <a:t>訊號。</a:t>
            </a:r>
            <a:endParaRPr lang="en-US" altLang="zh-TW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SAR ADC</a:t>
            </a:r>
            <a:br>
              <a:rPr lang="en-US" altLang="zh-TW"/>
            </a:br>
            <a:r>
              <a:rPr lang="zh-TW" altLang="en-US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1.</a:t>
            </a:r>
            <a:r>
              <a:rPr lang="zh-TW" altLang="en-US"/>
              <a:t> 學長提供</a:t>
            </a:r>
            <a:r>
              <a:rPr lang="en-US" altLang="zh-TW"/>
              <a:t>ADC</a:t>
            </a:r>
            <a:r>
              <a:rPr lang="zh-TW" altLang="en-US"/>
              <a:t> </a:t>
            </a:r>
            <a:r>
              <a:rPr lang="en-US" altLang="zh-TW"/>
              <a:t>CLK</a:t>
            </a:r>
            <a:r>
              <a:rPr lang="zh-TW" altLang="en-US"/>
              <a:t> ，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2.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17621</TotalTime>
  <Words>608</Words>
  <Application>Microsoft Office PowerPoint</Application>
  <PresentationFormat>寬螢幕</PresentationFormat>
  <Paragraphs>120</Paragraphs>
  <Slides>22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Project Summary</vt:lpstr>
      <vt:lpstr>Definition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ADC 數位架構</vt:lpstr>
      <vt:lpstr>ADC 數位架構  Solve Issue List</vt:lpstr>
      <vt:lpstr>主要引入內容</vt:lpstr>
      <vt:lpstr>Analog Circuit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22</cp:revision>
  <dcterms:created xsi:type="dcterms:W3CDTF">2022-06-23T16:22:06Z</dcterms:created>
  <dcterms:modified xsi:type="dcterms:W3CDTF">2023-01-14T09:06:20Z</dcterms:modified>
</cp:coreProperties>
</file>