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475AF5-01EB-18E8-458E-73D6A352A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CFACF2-F56E-DE5D-2AC1-119176DEA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3F2D4C-8D07-2E73-BB42-AFC25155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C38-756D-4069-9404-3EC65A420C25}" type="datetimeFigureOut">
              <a:rPr lang="zh-TW" altLang="en-US" smtClean="0"/>
              <a:t>2023/1/22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2CF65B-F8BE-4BEF-302B-759C3435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DDE759-7C45-A394-33D5-7EF684C7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2184-3B1B-4FAC-B676-85EFEB6363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15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D1A04-C11B-2674-E248-87D34D71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4B19FD-2508-EB83-C67D-D98E5F361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A6BB8B-BA53-45A7-F184-3C0F9A3C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C38-756D-4069-9404-3EC65A420C25}" type="datetimeFigureOut">
              <a:rPr lang="zh-TW" altLang="en-US" smtClean="0"/>
              <a:t>2023/1/22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0DC8B6-AE8A-8CD5-DA69-34B07CC5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84C47B-B56A-64A4-6FBD-AA9DC4CC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2184-3B1B-4FAC-B676-85EFEB6363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36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23DDD8-97F0-1B47-A8A4-D0CCCDACC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07F97A-816E-22BB-B52C-7BCD24DC7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556920-42C8-4D65-D1D7-3922954C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C38-756D-4069-9404-3EC65A420C25}" type="datetimeFigureOut">
              <a:rPr lang="zh-TW" altLang="en-US" smtClean="0"/>
              <a:t>2023/1/22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112D0F-12BE-C163-8505-B9615CFE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8D7B14-5A7D-3954-FFF5-B38AE51B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2184-3B1B-4FAC-B676-85EFEB6363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86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33FF87-F930-0569-EC1C-A18C21B4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2128C1-E87B-498E-9113-079164811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7E90FE-30B4-F1BE-D3EA-5EFCEFE2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C38-756D-4069-9404-3EC65A420C25}" type="datetimeFigureOut">
              <a:rPr lang="zh-TW" altLang="en-US" smtClean="0"/>
              <a:t>2023/1/22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478AF9-8DCF-8AC3-6D7C-DEF4BFDF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26679C-10D1-770D-04B7-646E7023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2184-3B1B-4FAC-B676-85EFEB6363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6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5537AD-53A9-2AB8-D375-9FFE0E6B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62AFC9-4347-1955-B2DA-CF97B73DF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7B240D-E967-8CBC-A5E9-786835E6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C38-756D-4069-9404-3EC65A420C25}" type="datetimeFigureOut">
              <a:rPr lang="zh-TW" altLang="en-US" smtClean="0"/>
              <a:t>2023/1/22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275059-367F-51FD-7541-2159A670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218151-6DC0-524D-BD0B-56DC08B4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2184-3B1B-4FAC-B676-85EFEB6363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43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79D6D9-E2E9-E4A3-712D-E4775C69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E4D2E2-2AA7-D6D6-69C8-BB57CED61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99834F-5C84-CC8A-0AEA-3AE54052A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BBF896-5E4E-CDCC-FA54-F5A372D6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C38-756D-4069-9404-3EC65A420C25}" type="datetimeFigureOut">
              <a:rPr lang="zh-TW" altLang="en-US" smtClean="0"/>
              <a:t>2023/1/22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E0ACF6-67C3-6B52-A0B5-FC5F4679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E43486-A43B-FF0F-D6FE-9944849F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2184-3B1B-4FAC-B676-85EFEB6363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80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7516B9-A8F9-AE7F-5629-1B881546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50C4A2-9F03-AD16-4543-09C0BA317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877B12-6718-91E0-F852-FE392D79B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92D16ED-F19A-A935-CCA6-515208B1D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4FE364-7C21-B4B0-E9C6-072505358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9C5FE22-625E-2052-0CC4-4A8801CF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C38-756D-4069-9404-3EC65A420C25}" type="datetimeFigureOut">
              <a:rPr lang="zh-TW" altLang="en-US" smtClean="0"/>
              <a:t>2023/1/22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1455A03-A511-A7D3-A2ED-E1308AA2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C9737D-7148-5E00-4029-30BD2AA5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2184-3B1B-4FAC-B676-85EFEB6363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45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F9373-7710-4C24-B1C1-FA92437B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BB62EB0-F8E5-0D34-957F-2EE186CE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C38-756D-4069-9404-3EC65A420C25}" type="datetimeFigureOut">
              <a:rPr lang="zh-TW" altLang="en-US" smtClean="0"/>
              <a:t>2023/1/22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B34B0AC-AEA7-CC21-A59F-8E75B232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59DAFDA-13AE-47DE-6DD3-7FBE3647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2184-3B1B-4FAC-B676-85EFEB6363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98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BAA05F9-0269-EA82-42EF-E3B42F5AD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C38-756D-4069-9404-3EC65A420C25}" type="datetimeFigureOut">
              <a:rPr lang="zh-TW" altLang="en-US" smtClean="0"/>
              <a:t>2023/1/22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64FF79F-3AE5-D9AA-43AB-A17830F4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DC9FF0-E7A0-6AF5-93BA-9FA6B5FB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2184-3B1B-4FAC-B676-85EFEB6363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51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36026-FCCF-94F7-0D65-63FF5F97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AB3672-47B2-8E3F-8B91-81A33F3A7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CC1E32-CCE5-0CA6-C0AB-35F7D338C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2C309E-F5EC-4E3C-CBC3-AE75942AB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C38-756D-4069-9404-3EC65A420C25}" type="datetimeFigureOut">
              <a:rPr lang="zh-TW" altLang="en-US" smtClean="0"/>
              <a:t>2023/1/22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9AA2F0-3968-94B4-FA56-451B236F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A5B2DB-F9AF-3ECF-4D01-3508AEBF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2184-3B1B-4FAC-B676-85EFEB6363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79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18AC26-9AFA-3C59-CD6D-6DD76242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C30C59B-0687-5521-5098-8C801EFA2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FFB8C9-FD5B-2AF7-9890-2535C405B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33A410-9978-9952-F69C-A4293756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C38-756D-4069-9404-3EC65A420C25}" type="datetimeFigureOut">
              <a:rPr lang="zh-TW" altLang="en-US" smtClean="0"/>
              <a:t>2023/1/22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A7A637-D2FA-96DC-6A30-81410F4B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6A420A-E36B-6AD0-82A8-6BF681E9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2184-3B1B-4FAC-B676-85EFEB6363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52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795717-28A6-256F-8CF4-97B340A5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97450F-9308-0047-2EE9-34670E828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5E638D-F03E-D676-A166-217978A7F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48C38-756D-4069-9404-3EC65A420C25}" type="datetimeFigureOut">
              <a:rPr lang="zh-TW" altLang="en-US" smtClean="0"/>
              <a:t>2023/1/22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05A056-994A-8704-FCB0-011DC05D5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BD4A39-10B9-69C3-9C24-7FB88858F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D2184-3B1B-4FAC-B676-85EFEB6363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10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AB9998-B803-6005-CF5B-AB726E1F3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做事態度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5139D2-1A55-31C5-DCCB-967D83704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Weichen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591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2DCF6-382A-6E83-2280-F6E341E0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個性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2222BF-CBB9-B02C-C236-622F384C9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歷練 </a:t>
            </a:r>
            <a:r>
              <a:rPr lang="en-US" altLang="zh-TW" dirty="0"/>
              <a:t>: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從小生活習慣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8712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</Words>
  <Application>Microsoft Office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做事態度</vt:lpstr>
      <vt:lpstr>個性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做事態度</dc:title>
  <dc:creator>sis-fw-3</dc:creator>
  <cp:lastModifiedBy>sis-fw-3</cp:lastModifiedBy>
  <cp:revision>2</cp:revision>
  <dcterms:created xsi:type="dcterms:W3CDTF">2023-01-21T18:09:33Z</dcterms:created>
  <dcterms:modified xsi:type="dcterms:W3CDTF">2023-01-21T18:41:24Z</dcterms:modified>
</cp:coreProperties>
</file>