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891" r:id="rId4"/>
    <p:sldId id="883" r:id="rId5"/>
    <p:sldId id="266" r:id="rId6"/>
    <p:sldId id="279" r:id="rId7"/>
    <p:sldId id="283" r:id="rId8"/>
    <p:sldId id="278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884" r:id="rId20"/>
    <p:sldId id="886" r:id="rId21"/>
    <p:sldId id="887" r:id="rId22"/>
    <p:sldId id="888" r:id="rId23"/>
    <p:sldId id="280" r:id="rId24"/>
    <p:sldId id="892" r:id="rId25"/>
    <p:sldId id="893" r:id="rId26"/>
    <p:sldId id="894" r:id="rId27"/>
    <p:sldId id="284" r:id="rId28"/>
    <p:sldId id="285" r:id="rId29"/>
    <p:sldId id="286" r:id="rId30"/>
    <p:sldId id="881" r:id="rId31"/>
    <p:sldId id="896" r:id="rId32"/>
    <p:sldId id="895" r:id="rId33"/>
    <p:sldId id="889" r:id="rId34"/>
    <p:sldId id="890" r:id="rId35"/>
    <p:sldId id="751" r:id="rId36"/>
    <p:sldId id="882" r:id="rId37"/>
    <p:sldId id="281" r:id="rId38"/>
    <p:sldId id="257" r:id="rId39"/>
    <p:sldId id="258" r:id="rId40"/>
    <p:sldId id="260" r:id="rId41"/>
    <p:sldId id="263" r:id="rId42"/>
    <p:sldId id="264" r:id="rId43"/>
    <p:sldId id="259" r:id="rId44"/>
    <p:sldId id="265" r:id="rId45"/>
    <p:sldId id="282" r:id="rId46"/>
    <p:sldId id="885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6"/>
            <p14:sldId id="895"/>
            <p14:sldId id="889"/>
            <p14:sldId id="890"/>
            <p14:sldId id="751"/>
          </p14:sldIdLst>
        </p14:section>
        <p14:section name="AGC flow" id="{D4987742-1940-4315-8C24-0E7FB243CB3A}">
          <p14:sldIdLst>
            <p14:sldId id="88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3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建構多個系統來分析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</p:cNvCxnSpPr>
          <p:nvPr/>
        </p:nvCxnSpPr>
        <p:spPr>
          <a:xfrm>
            <a:off x="1189703" y="3429000"/>
            <a:ext cx="10314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582994" y="3320847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8E39A83-A5E3-446F-DE45-1D198D8EBFC8}"/>
              </a:ext>
            </a:extLst>
          </p:cNvPr>
          <p:cNvSpPr/>
          <p:nvPr/>
        </p:nvSpPr>
        <p:spPr>
          <a:xfrm>
            <a:off x="1882876" y="410618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簡略數位架構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endParaRPr lang="en-US" altLang="zh-TW" sz="2000" dirty="0">
              <a:hlinkClick r:id="rId3" action="ppaction://hlinksldjump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101531" y="1668905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865786" y="2410083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658872" y="2402385"/>
            <a:ext cx="217275" cy="46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C8D913C-1216-D04E-F801-CAD76536B8B4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52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47219" y="2477397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ADC </a:t>
            </a:r>
            <a:r>
              <a:rPr lang="zh-TW" altLang="en-US" dirty="0"/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29826</TotalTime>
  <Words>1622</Words>
  <Application>Microsoft Office PowerPoint</Application>
  <PresentationFormat>寬螢幕</PresentationFormat>
  <Paragraphs>286</Paragraphs>
  <Slides>46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前端訊號處理</vt:lpstr>
      <vt:lpstr>後端Decoder電路</vt:lpstr>
      <vt:lpstr>AutoCorrelation</vt:lpstr>
      <vt:lpstr>AutoCorrelation for XOR</vt:lpstr>
      <vt:lpstr>AutoCorrelation Sysmbol in DSSS code OSR 8MHZ</vt:lpstr>
      <vt:lpstr>AGC flow架構過程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56</cp:revision>
  <dcterms:created xsi:type="dcterms:W3CDTF">2022-06-23T16:22:06Z</dcterms:created>
  <dcterms:modified xsi:type="dcterms:W3CDTF">2023-01-31T13:20:40Z</dcterms:modified>
</cp:coreProperties>
</file>