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97" r:id="rId32"/>
    <p:sldId id="896" r:id="rId33"/>
    <p:sldId id="898" r:id="rId34"/>
    <p:sldId id="899" r:id="rId35"/>
    <p:sldId id="327" r:id="rId36"/>
    <p:sldId id="903" r:id="rId37"/>
    <p:sldId id="836" r:id="rId38"/>
    <p:sldId id="839" r:id="rId39"/>
    <p:sldId id="840" r:id="rId40"/>
    <p:sldId id="848" r:id="rId41"/>
    <p:sldId id="849" r:id="rId42"/>
    <p:sldId id="842" r:id="rId43"/>
    <p:sldId id="895" r:id="rId44"/>
    <p:sldId id="889" r:id="rId45"/>
    <p:sldId id="890" r:id="rId46"/>
    <p:sldId id="751" r:id="rId47"/>
    <p:sldId id="882" r:id="rId48"/>
    <p:sldId id="902" r:id="rId49"/>
    <p:sldId id="281" r:id="rId50"/>
    <p:sldId id="257" r:id="rId51"/>
    <p:sldId id="258" r:id="rId52"/>
    <p:sldId id="260" r:id="rId53"/>
    <p:sldId id="263" r:id="rId54"/>
    <p:sldId id="264" r:id="rId55"/>
    <p:sldId id="259" r:id="rId56"/>
    <p:sldId id="265" r:id="rId57"/>
    <p:sldId id="282" r:id="rId58"/>
    <p:sldId id="885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836"/>
            <p14:sldId id="839"/>
            <p14:sldId id="840"/>
            <p14:sldId id="848"/>
            <p14:sldId id="849"/>
            <p14:sldId id="842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3" clrIdx="0">
    <p:extLst>
      <p:ext uri="{19B8F6BF-5375-455C-9EA6-DF929625EA0E}">
        <p15:presenceInfo xmlns:p15="http://schemas.microsoft.com/office/powerpoint/2012/main" userId="sis-fw-3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118" d="100"/>
          <a:sy n="118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</a:t>
            </a:r>
            <a:r>
              <a:rPr lang="zh-TW" altLang="en-US"/>
              <a:t>張圖以及紅色框框解釋何謂</a:t>
            </a:r>
            <a:r>
              <a:rPr lang="en-US" altLang="zh-TW"/>
              <a:t>Schmitt</a:t>
            </a:r>
          </a:p>
          <a:p>
            <a:r>
              <a:rPr lang="zh-TW" altLang="en-US"/>
              <a:t>解釋 </a:t>
            </a:r>
            <a:r>
              <a:rPr lang="en-US" altLang="zh-TW"/>
              <a:t>:</a:t>
            </a:r>
            <a:r>
              <a:rPr lang="zh-TW" altLang="en-US"/>
              <a:t> </a:t>
            </a:r>
            <a:endParaRPr lang="en-US" altLang="zh-TW"/>
          </a:p>
          <a:p>
            <a:r>
              <a:rPr lang="zh-TW" altLang="en-US"/>
              <a:t>藍色訊號 如何利用綠色得到 </a:t>
            </a:r>
            <a:r>
              <a:rPr lang="en-US" altLang="zh-TW"/>
              <a:t>:</a:t>
            </a:r>
            <a:r>
              <a:rPr lang="zh-TW" altLang="en-US"/>
              <a:t> </a:t>
            </a:r>
            <a:endParaRPr lang="en-US" altLang="zh-TW"/>
          </a:p>
          <a:p>
            <a:r>
              <a:rPr lang="zh-TW" altLang="en-US"/>
              <a:t>當訊號</a:t>
            </a:r>
            <a:r>
              <a:rPr lang="en-US" altLang="zh-TW"/>
              <a:t>Rising Edge</a:t>
            </a:r>
            <a:r>
              <a:rPr lang="zh-TW" altLang="en-US"/>
              <a:t>電壓大過</a:t>
            </a:r>
            <a:r>
              <a:rPr lang="en-US" altLang="zh-TW"/>
              <a:t>HT</a:t>
            </a:r>
            <a:r>
              <a:rPr lang="zh-TW" altLang="en-US"/>
              <a:t>時輸出為</a:t>
            </a:r>
            <a:r>
              <a:rPr lang="en-US" altLang="zh-TW"/>
              <a:t> 1, </a:t>
            </a:r>
            <a:r>
              <a:rPr lang="zh-TW" altLang="en-US"/>
              <a:t>當訊號</a:t>
            </a:r>
            <a:r>
              <a:rPr lang="en-US" altLang="zh-TW"/>
              <a:t>Rising Edge</a:t>
            </a:r>
            <a:r>
              <a:rPr lang="zh-TW" altLang="en-US"/>
              <a:t>小過</a:t>
            </a:r>
            <a:r>
              <a:rPr lang="en-US" altLang="zh-TW"/>
              <a:t>LT</a:t>
            </a:r>
            <a:r>
              <a:rPr lang="zh-TW" altLang="en-US"/>
              <a:t>時輸出為</a:t>
            </a:r>
            <a:r>
              <a:rPr lang="en-US" altLang="zh-TW"/>
              <a:t>0</a:t>
            </a:r>
            <a:r>
              <a:rPr lang="zh-TW" altLang="en-US"/>
              <a:t>，中間則根據</a:t>
            </a:r>
            <a:r>
              <a:rPr lang="en-US" altLang="zh-TW"/>
              <a:t>Lock</a:t>
            </a:r>
            <a:r>
              <a:rPr lang="zh-TW" altLang="en-US"/>
              <a:t>到的訊號決定。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blipFill>
                <a:blip r:embed="rId3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7907593" y="2598431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9713887" y="2611812"/>
            <a:ext cx="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94075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黃色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>
                <a:highlight>
                  <a:srgbClr val="FF0000"/>
                </a:highlight>
              </a:rPr>
              <a:t>紅色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</a:t>
            </a:r>
            <a:endParaRPr lang="en-US" altLang="zh-TW" dirty="0"/>
          </a:p>
          <a:p>
            <a:r>
              <a:rPr lang="zh-TW" altLang="en-US">
                <a:highlight>
                  <a:srgbClr val="00FF00"/>
                </a:highlight>
              </a:rPr>
              <a:t>綠色</a:t>
            </a:r>
            <a:r>
              <a:rPr lang="en-US" altLang="zh-TW"/>
              <a:t> : More Than High </a:t>
            </a:r>
            <a:r>
              <a:rPr lang="en-US" altLang="zh-TW" dirty="0"/>
              <a:t>Threshold</a:t>
            </a:r>
          </a:p>
          <a:p>
            <a:r>
              <a:rPr lang="zh-TW" altLang="en-US">
                <a:highlight>
                  <a:srgbClr val="00FFFF"/>
                </a:highlight>
              </a:rPr>
              <a:t>藍色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Schmitt OutPut</a:t>
            </a:r>
            <a:r>
              <a:rPr lang="en-US" altLang="zh-TW" dirty="0"/>
              <a:t>&lt;1&gt;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8986426-D8B9-A965-D13B-951AACC49CED}"/>
              </a:ext>
            </a:extLst>
          </p:cNvPr>
          <p:cNvCxnSpPr>
            <a:cxnSpLocks/>
          </p:cNvCxnSpPr>
          <p:nvPr/>
        </p:nvCxnSpPr>
        <p:spPr>
          <a:xfrm>
            <a:off x="1994281" y="3348304"/>
            <a:ext cx="9469247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DCFA6-8C8F-6165-4DFA-98A13A102FCF}"/>
              </a:ext>
            </a:extLst>
          </p:cNvPr>
          <p:cNvCxnSpPr>
            <a:cxnSpLocks/>
          </p:cNvCxnSpPr>
          <p:nvPr/>
        </p:nvCxnSpPr>
        <p:spPr>
          <a:xfrm>
            <a:off x="1877736" y="3751556"/>
            <a:ext cx="958579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DADD4-6F0F-3C2E-01F3-DEA47010A0C2}"/>
              </a:ext>
            </a:extLst>
          </p:cNvPr>
          <p:cNvSpPr txBox="1"/>
          <p:nvPr/>
        </p:nvSpPr>
        <p:spPr>
          <a:xfrm>
            <a:off x="11531150" y="3107342"/>
            <a:ext cx="534075" cy="380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HT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813D4-6981-0264-9EF2-FB4C1A75B3A2}"/>
              </a:ext>
            </a:extLst>
          </p:cNvPr>
          <p:cNvSpPr txBox="1"/>
          <p:nvPr/>
        </p:nvSpPr>
        <p:spPr>
          <a:xfrm>
            <a:off x="11531149" y="3487666"/>
            <a:ext cx="534075" cy="380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LT</a:t>
            </a:r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0B72A63-F3FC-C29A-AB1C-ADEBE6E0A209}"/>
              </a:ext>
            </a:extLst>
          </p:cNvPr>
          <p:cNvSpPr/>
          <p:nvPr/>
        </p:nvSpPr>
        <p:spPr>
          <a:xfrm>
            <a:off x="7218096" y="3847485"/>
            <a:ext cx="776835" cy="17926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96773-D6B2-972C-8B3F-89FD601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Schmitt Digital Code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B6AF3-B97B-C725-DBD9-94462BD9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055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/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sinx + </a:t>
                </a:r>
                <a:r>
                  <a:rPr lang="en-US" altLang="zh-TW" dirty="0" err="1"/>
                  <a:t>siny</a:t>
                </a:r>
                <a:r>
                  <a:rPr lang="en-US" altLang="zh-TW" dirty="0"/>
                  <a:t>  = 2sin((</a:t>
                </a:r>
                <a:r>
                  <a:rPr lang="en-US" altLang="zh-TW" dirty="0" err="1"/>
                  <a:t>x+y</a:t>
                </a:r>
                <a:r>
                  <a:rPr lang="en-US" altLang="zh-TW" dirty="0"/>
                  <a:t>)/2) sin((x-y)/2)</a:t>
                </a:r>
              </a:p>
              <a:p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b="0" dirty="0" err="1">
                    <a:ea typeface="Cambria Math" panose="02040503050406030204" pitchFamily="18" charset="0"/>
                  </a:rPr>
                  <a:t>Wher</a:t>
                </a:r>
                <a:r>
                  <a:rPr lang="en-US" altLang="zh-TW" dirty="0">
                    <a:ea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𝑡𝑢𝑏𝑒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𝑓𝑟𝑒𝑞𝑒𝑛𝑐𝑦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and y is another tube frequency.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blipFill>
                <a:blip r:embed="rId3"/>
                <a:stretch>
                  <a:fillRect l="-1183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44D142B3-9C0B-91DF-1903-17DC00B8F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487" y="4162425"/>
            <a:ext cx="3521539" cy="25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97639" y="5861893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/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blipFill>
                <a:blip r:embed="rId3"/>
                <a:stretch>
                  <a:fillRect l="-2100" t="-2174" r="-3150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E2C5372-77E2-7AE6-31CB-B7C9165BED35}"/>
              </a:ext>
            </a:extLst>
          </p:cNvPr>
          <p:cNvSpPr txBox="1"/>
          <p:nvPr/>
        </p:nvSpPr>
        <p:spPr>
          <a:xfrm>
            <a:off x="7203916" y="2827874"/>
            <a:ext cx="34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x is </a:t>
            </a:r>
            <a:r>
              <a:rPr lang="en-US" altLang="zh-TW" dirty="0" err="1"/>
              <a:t>Adc</a:t>
            </a:r>
            <a:r>
              <a:rPr lang="en-US" altLang="zh-TW" dirty="0"/>
              <a:t> sample value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透過比較器將訊號還原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藍色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紅色 </a:t>
            </a:r>
            <a:r>
              <a:rPr lang="en-US" altLang="zh-TW" dirty="0"/>
              <a:t>: </a:t>
            </a:r>
            <a:r>
              <a:rPr lang="zh-TW" altLang="en-US" dirty="0"/>
              <a:t>經過</a:t>
            </a:r>
            <a:r>
              <a:rPr lang="en-US" altLang="zh-TW" dirty="0"/>
              <a:t>HPF</a:t>
            </a:r>
          </a:p>
          <a:p>
            <a:r>
              <a:rPr lang="zh-TW" altLang="en-US" dirty="0"/>
              <a:t>綠色 </a:t>
            </a:r>
            <a:r>
              <a:rPr lang="en-US" altLang="zh-TW" dirty="0"/>
              <a:t>:</a:t>
            </a:r>
            <a:r>
              <a:rPr lang="zh-TW" altLang="en-US" dirty="0"/>
              <a:t> 經過遲滯還原後訊號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1847088" y="5696712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2712718" y="569671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紅色頻率</a:t>
            </a:r>
            <a:r>
              <a:rPr lang="en-US" altLang="zh-TW" dirty="0"/>
              <a:t>43KHZ</a:t>
            </a:r>
            <a:r>
              <a:rPr lang="zh-TW" altLang="en-US" dirty="0"/>
              <a:t>被濾得很乾淨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1209675" y="6254496"/>
            <a:ext cx="1038606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</a:t>
            </a:r>
            <a:r>
              <a:rPr lang="zh-TW" altLang="en-US" dirty="0"/>
              <a:t> </a:t>
            </a:r>
            <a:r>
              <a:rPr lang="en-US" altLang="zh-TW" dirty="0"/>
              <a:t>RX1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34027</TotalTime>
  <Words>2183</Words>
  <Application>Microsoft Office PowerPoint</Application>
  <PresentationFormat>寬螢幕</PresentationFormat>
  <Paragraphs>380</Paragraphs>
  <Slides>58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T5 Wave(Two Tube) 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User</cp:lastModifiedBy>
  <cp:revision>69</cp:revision>
  <dcterms:created xsi:type="dcterms:W3CDTF">2022-06-23T16:22:06Z</dcterms:created>
  <dcterms:modified xsi:type="dcterms:W3CDTF">2023-02-07T18:08:16Z</dcterms:modified>
</cp:coreProperties>
</file>