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883" r:id="rId4"/>
    <p:sldId id="266" r:id="rId5"/>
    <p:sldId id="278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9" r:id="rId18"/>
    <p:sldId id="283" r:id="rId19"/>
    <p:sldId id="284" r:id="rId20"/>
    <p:sldId id="285" r:id="rId21"/>
    <p:sldId id="286" r:id="rId22"/>
    <p:sldId id="881" r:id="rId23"/>
    <p:sldId id="751" r:id="rId24"/>
    <p:sldId id="882" r:id="rId25"/>
    <p:sldId id="281" r:id="rId26"/>
    <p:sldId id="257" r:id="rId27"/>
    <p:sldId id="258" r:id="rId28"/>
    <p:sldId id="260" r:id="rId29"/>
    <p:sldId id="263" r:id="rId30"/>
    <p:sldId id="264" r:id="rId31"/>
    <p:sldId id="259" r:id="rId32"/>
    <p:sldId id="265" r:id="rId33"/>
    <p:sldId id="282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/>
        </p14:section>
        <p14:section name="ADC 數位架構" id="{D6BA5F9B-D591-47FA-8B94-6F7DFFB3FDE6}">
          <p14:sldIdLst>
            <p14:sldId id="883"/>
            <p14:sldId id="266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79"/>
            <p14:sldId id="283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2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透過開關對</a:t>
            </a:r>
            <a:r>
              <a:rPr lang="en-US" altLang="zh-TW"/>
              <a:t>ADC</a:t>
            </a:r>
            <a:r>
              <a:rPr lang="zh-TW" altLang="en-US"/>
              <a:t>內部電容充電，並藉此取樣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硬體模擬需要耗費大量時間，才能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出一小段實際行為，</a:t>
            </a:r>
            <a:r>
              <a:rPr lang="en-US" altLang="zh-TW" dirty="0"/>
              <a:t>FW</a:t>
            </a:r>
            <a:r>
              <a:rPr lang="zh-TW" altLang="en-US" dirty="0"/>
              <a:t>關注的點較少。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學長提供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r>
              <a:rPr lang="zh-TW" altLang="en-US" dirty="0"/>
              <a:t> ，數位</a:t>
            </a:r>
            <a:r>
              <a:rPr lang="en-US" altLang="zh-TW" dirty="0"/>
              <a:t>Sample</a:t>
            </a:r>
            <a:r>
              <a:rPr lang="zh-TW" altLang="en-US" dirty="0"/>
              <a:t>的時間</a:t>
            </a:r>
            <a:r>
              <a:rPr lang="en-US" altLang="zh-TW" dirty="0"/>
              <a:t>(</a:t>
            </a:r>
            <a:r>
              <a:rPr lang="zh-TW" altLang="en-US" dirty="0"/>
              <a:t>損失掉</a:t>
            </a:r>
            <a:r>
              <a:rPr lang="en-US" altLang="zh-TW" dirty="0"/>
              <a:t>LSB</a:t>
            </a:r>
            <a:r>
              <a:rPr lang="zh-TW" altLang="en-US" dirty="0"/>
              <a:t> </a:t>
            </a:r>
            <a:r>
              <a:rPr lang="en-US" altLang="zh-TW" dirty="0"/>
              <a:t>Port Information)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透過</a:t>
            </a:r>
            <a:r>
              <a:rPr lang="en-US" altLang="zh-TW" dirty="0"/>
              <a:t>Group</a:t>
            </a:r>
            <a:r>
              <a:rPr lang="zh-TW" altLang="en-US" dirty="0"/>
              <a:t>來決定最後數位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0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/>
          <p:nvPr/>
        </p:nvCxnSpPr>
        <p:spPr>
          <a:xfrm>
            <a:off x="1604863" y="3581137"/>
            <a:ext cx="10263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69654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24CAF3-5FBC-535A-E34B-D0842385A106}"/>
              </a:ext>
            </a:extLst>
          </p:cNvPr>
          <p:cNvCxnSpPr/>
          <p:nvPr/>
        </p:nvCxnSpPr>
        <p:spPr>
          <a:xfrm>
            <a:off x="4435151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E448BE-A556-EFFA-1B28-239F3FE038C8}"/>
              </a:ext>
            </a:extLst>
          </p:cNvPr>
          <p:cNvCxnSpPr/>
          <p:nvPr/>
        </p:nvCxnSpPr>
        <p:spPr>
          <a:xfrm>
            <a:off x="7498702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867862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03FA11-22BE-B9FA-3C38-231FBF56C957}"/>
              </a:ext>
            </a:extLst>
          </p:cNvPr>
          <p:cNvCxnSpPr/>
          <p:nvPr/>
        </p:nvCxnSpPr>
        <p:spPr>
          <a:xfrm flipV="1">
            <a:off x="10478277" y="2799183"/>
            <a:ext cx="830425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1C1A85-3528-29A9-3569-39D79B465521}"/>
              </a:ext>
            </a:extLst>
          </p:cNvPr>
          <p:cNvCxnSpPr>
            <a:cxnSpLocks/>
          </p:cNvCxnSpPr>
          <p:nvPr/>
        </p:nvCxnSpPr>
        <p:spPr>
          <a:xfrm>
            <a:off x="10478277" y="3649532"/>
            <a:ext cx="678025" cy="92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1635272" y="2001415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1635271" y="4014980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6458551" y="3997448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/>
          <p:nvPr/>
        </p:nvCxnSpPr>
        <p:spPr>
          <a:xfrm flipH="1">
            <a:off x="4049029" y="4512401"/>
            <a:ext cx="2428773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-504825" y="1690687"/>
            <a:ext cx="13791617" cy="35120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-1100725" y="5660299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-504824" y="5387606"/>
            <a:ext cx="10514062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-1244273" y="3111758"/>
            <a:ext cx="99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Decode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730553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6665465" y="2330361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6458551" y="2322663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931273" y="27991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4918CC8-D84E-12E4-49F8-50E1CAD1CCAB}"/>
              </a:ext>
            </a:extLst>
          </p:cNvPr>
          <p:cNvCxnSpPr>
            <a:cxnSpLocks/>
          </p:cNvCxnSpPr>
          <p:nvPr/>
        </p:nvCxnSpPr>
        <p:spPr>
          <a:xfrm>
            <a:off x="2118047" y="2522058"/>
            <a:ext cx="1" cy="94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47B95D-F8BC-9D2A-5288-4FF9C2AAD610}"/>
              </a:ext>
            </a:extLst>
          </p:cNvPr>
          <p:cNvCxnSpPr/>
          <p:nvPr/>
        </p:nvCxnSpPr>
        <p:spPr>
          <a:xfrm>
            <a:off x="769775" y="2060020"/>
            <a:ext cx="83867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Auto Correlation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架構解決的問題列表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 (</a:t>
            </a:r>
            <a:r>
              <a:rPr lang="zh-TW" altLang="en-US" sz="2400" dirty="0"/>
              <a:t>* 可斟酌講解</a:t>
            </a:r>
            <a:r>
              <a:rPr lang="en-US" altLang="zh-TW" sz="2400" dirty="0"/>
              <a:t>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Debug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r>
              <a:rPr lang="en-US" altLang="zh-TW" sz="2000" dirty="0"/>
              <a:t>(</a:t>
            </a:r>
            <a:r>
              <a:rPr lang="zh-TW" altLang="en-US" sz="2000" dirty="0"/>
              <a:t>詳細說明、並搭配</a:t>
            </a:r>
            <a:r>
              <a:rPr lang="en-US" altLang="zh-TW" sz="2000" dirty="0"/>
              <a:t>Logic Analysis</a:t>
            </a:r>
            <a:r>
              <a:rPr lang="zh-TW" altLang="en-US" sz="2000" dirty="0"/>
              <a:t>講解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18996</TotalTime>
  <Words>952</Words>
  <Application>Microsoft Office PowerPoint</Application>
  <PresentationFormat>寬螢幕</PresentationFormat>
  <Paragraphs>194</Paragraphs>
  <Slides>33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ADC 數位架構</vt:lpstr>
      <vt:lpstr>ADC 數位架構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Data Group</vt:lpstr>
      <vt:lpstr>LA 不經過處理的Waveform</vt:lpstr>
      <vt:lpstr>Sample後的Waveform</vt:lpstr>
      <vt:lpstr>總結</vt:lpstr>
      <vt:lpstr>數位架構</vt:lpstr>
      <vt:lpstr>數位電路</vt:lpstr>
      <vt:lpstr>Digital 電路Diagram</vt:lpstr>
      <vt:lpstr>Auto 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36</cp:revision>
  <dcterms:created xsi:type="dcterms:W3CDTF">2022-06-23T16:22:06Z</dcterms:created>
  <dcterms:modified xsi:type="dcterms:W3CDTF">2023-01-17T13:46:00Z</dcterms:modified>
</cp:coreProperties>
</file>