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89" r:id="rId32"/>
    <p:sldId id="890" r:id="rId33"/>
    <p:sldId id="751" r:id="rId34"/>
    <p:sldId id="882" r:id="rId35"/>
    <p:sldId id="281" r:id="rId36"/>
    <p:sldId id="257" r:id="rId37"/>
    <p:sldId id="258" r:id="rId38"/>
    <p:sldId id="260" r:id="rId39"/>
    <p:sldId id="263" r:id="rId40"/>
    <p:sldId id="264" r:id="rId41"/>
    <p:sldId id="259" r:id="rId42"/>
    <p:sldId id="265" r:id="rId43"/>
    <p:sldId id="282" r:id="rId44"/>
    <p:sldId id="885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訊號處理 </a:t>
            </a:r>
            <a:r>
              <a:rPr lang="en-US" altLang="zh-TW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dirty="0"/>
              <a:t>黃色 </a:t>
            </a:r>
            <a:r>
              <a:rPr lang="en-US" altLang="zh-TW" dirty="0"/>
              <a:t>(</a:t>
            </a:r>
            <a:r>
              <a:rPr lang="zh-TW" altLang="en-US" dirty="0"/>
              <a:t> 經過內部 </a:t>
            </a:r>
            <a:r>
              <a:rPr lang="en-US" altLang="zh-TW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綠色 </a:t>
            </a:r>
            <a:r>
              <a:rPr lang="en-US" altLang="zh-TW" dirty="0"/>
              <a:t>(</a:t>
            </a:r>
            <a:r>
              <a:rPr lang="zh-TW" altLang="en-US" dirty="0"/>
              <a:t>不經過任何數位處理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建構多個系統來分析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</p:cNvCxnSpPr>
          <p:nvPr/>
        </p:nvCxnSpPr>
        <p:spPr>
          <a:xfrm>
            <a:off x="1189703" y="3429000"/>
            <a:ext cx="10314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582994" y="3320847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8E39A83-A5E3-446F-DE45-1D198D8EBFC8}"/>
              </a:ext>
            </a:extLst>
          </p:cNvPr>
          <p:cNvSpPr/>
          <p:nvPr/>
        </p:nvSpPr>
        <p:spPr>
          <a:xfrm>
            <a:off x="1882876" y="410618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39830" y="2968000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131028" y="1690688"/>
            <a:ext cx="11736507" cy="32156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10514062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097159" y="2421826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Decode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865786" y="24100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658872" y="2402385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30321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47219" y="2477397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863079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29592</TotalTime>
  <Words>1527</Words>
  <Application>Microsoft Office PowerPoint</Application>
  <PresentationFormat>寬螢幕</PresentationFormat>
  <Paragraphs>270</Paragraphs>
  <Slides>44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50</cp:revision>
  <dcterms:created xsi:type="dcterms:W3CDTF">2022-06-23T16:22:06Z</dcterms:created>
  <dcterms:modified xsi:type="dcterms:W3CDTF">2023-01-31T01:39:43Z</dcterms:modified>
</cp:coreProperties>
</file>