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905" r:id="rId38"/>
    <p:sldId id="906" r:id="rId39"/>
    <p:sldId id="836" r:id="rId40"/>
    <p:sldId id="839" r:id="rId41"/>
    <p:sldId id="840" r:id="rId42"/>
    <p:sldId id="848" r:id="rId43"/>
    <p:sldId id="849" r:id="rId44"/>
    <p:sldId id="842" r:id="rId45"/>
    <p:sldId id="895" r:id="rId46"/>
    <p:sldId id="889" r:id="rId47"/>
    <p:sldId id="890" r:id="rId48"/>
    <p:sldId id="751" r:id="rId49"/>
    <p:sldId id="882" r:id="rId50"/>
    <p:sldId id="902" r:id="rId51"/>
    <p:sldId id="281" r:id="rId52"/>
    <p:sldId id="257" r:id="rId53"/>
    <p:sldId id="258" r:id="rId54"/>
    <p:sldId id="260" r:id="rId55"/>
    <p:sldId id="263" r:id="rId56"/>
    <p:sldId id="264" r:id="rId57"/>
    <p:sldId id="259" r:id="rId58"/>
    <p:sldId id="265" r:id="rId59"/>
    <p:sldId id="282" r:id="rId60"/>
    <p:sldId id="885" r:id="rId61"/>
    <p:sldId id="904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836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34723</TotalTime>
  <Words>2474</Words>
  <Application>Microsoft Office PowerPoint</Application>
  <PresentationFormat>寬螢幕</PresentationFormat>
  <Paragraphs>418</Paragraphs>
  <Slides>61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80</cp:revision>
  <dcterms:created xsi:type="dcterms:W3CDTF">2022-06-23T16:22:06Z</dcterms:created>
  <dcterms:modified xsi:type="dcterms:W3CDTF">2023-02-09T16:56:46Z</dcterms:modified>
</cp:coreProperties>
</file>