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905" r:id="rId38"/>
    <p:sldId id="906" r:id="rId39"/>
    <p:sldId id="836" r:id="rId40"/>
    <p:sldId id="839" r:id="rId41"/>
    <p:sldId id="840" r:id="rId42"/>
    <p:sldId id="848" r:id="rId43"/>
    <p:sldId id="849" r:id="rId44"/>
    <p:sldId id="842" r:id="rId45"/>
    <p:sldId id="895" r:id="rId46"/>
    <p:sldId id="889" r:id="rId47"/>
    <p:sldId id="890" r:id="rId48"/>
    <p:sldId id="751" r:id="rId49"/>
    <p:sldId id="882" r:id="rId50"/>
    <p:sldId id="902" r:id="rId51"/>
    <p:sldId id="281" r:id="rId52"/>
    <p:sldId id="257" r:id="rId53"/>
    <p:sldId id="258" r:id="rId54"/>
    <p:sldId id="260" r:id="rId55"/>
    <p:sldId id="263" r:id="rId56"/>
    <p:sldId id="264" r:id="rId57"/>
    <p:sldId id="259" r:id="rId58"/>
    <p:sldId id="265" r:id="rId59"/>
    <p:sldId id="282" r:id="rId60"/>
    <p:sldId id="885" r:id="rId61"/>
    <p:sldId id="904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836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2972" autoAdjust="0"/>
  </p:normalViewPr>
  <p:slideViewPr>
    <p:cSldViewPr snapToGrid="0">
      <p:cViewPr>
        <p:scale>
          <a:sx n="72" d="100"/>
          <a:sy n="72" d="100"/>
        </p:scale>
        <p:origin x="1027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利用上面的圖來解釋 </a:t>
            </a:r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905847" y="2929270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47" y="2929270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524291" y="2905756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686355" y="450458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905847" y="4479815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47" y="4479815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286154" y="2920866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255628" y="4488764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0" y="2395133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0" y="3617512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解決過最難得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34237</TotalTime>
  <Words>2382</Words>
  <Application>Microsoft Office PowerPoint</Application>
  <PresentationFormat>寬螢幕</PresentationFormat>
  <Paragraphs>403</Paragraphs>
  <Slides>61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解決過最難得BUG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76</cp:revision>
  <dcterms:created xsi:type="dcterms:W3CDTF">2022-06-23T16:22:06Z</dcterms:created>
  <dcterms:modified xsi:type="dcterms:W3CDTF">2023-02-08T16:14:43Z</dcterms:modified>
</cp:coreProperties>
</file>