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62" r:id="rId6"/>
    <p:sldId id="263" r:id="rId7"/>
    <p:sldId id="264" r:id="rId8"/>
    <p:sldId id="272" r:id="rId9"/>
    <p:sldId id="275" r:id="rId10"/>
    <p:sldId id="280" r:id="rId11"/>
    <p:sldId id="282" r:id="rId12"/>
    <p:sldId id="283" r:id="rId13"/>
    <p:sldId id="293" r:id="rId14"/>
    <p:sldId id="294" r:id="rId15"/>
    <p:sldId id="271" r:id="rId16"/>
    <p:sldId id="274" r:id="rId17"/>
    <p:sldId id="288" r:id="rId18"/>
    <p:sldId id="292" r:id="rId19"/>
    <p:sldId id="289" r:id="rId20"/>
    <p:sldId id="290" r:id="rId21"/>
    <p:sldId id="291" r:id="rId22"/>
    <p:sldId id="297" r:id="rId23"/>
    <p:sldId id="29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D7F09-1142-413E-962F-50D17F6AD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A7581E-DC2A-4E23-8DB3-3B8A3AE3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D4A245F8-0C40-4224-92D1-FCB21603569B}"/>
              </a:ext>
            </a:extLst>
          </p:cNvPr>
          <p:cNvSpPr/>
          <p:nvPr userDrawn="1"/>
        </p:nvSpPr>
        <p:spPr>
          <a:xfrm flipV="1">
            <a:off x="0" y="-47637"/>
            <a:ext cx="2340000" cy="2340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CE696C83-710A-4EC8-ADF4-0B1EF2FA71A8}"/>
              </a:ext>
            </a:extLst>
          </p:cNvPr>
          <p:cNvSpPr/>
          <p:nvPr userDrawn="1"/>
        </p:nvSpPr>
        <p:spPr>
          <a:xfrm rot="5400000" flipH="1" flipV="1">
            <a:off x="9862457" y="4560648"/>
            <a:ext cx="2340000" cy="2340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612AAE9-9656-4C7E-A3B8-32BB931FC7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429" y="5257800"/>
            <a:ext cx="4209143" cy="15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0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16161" y="5280601"/>
            <a:ext cx="4690534" cy="310134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719472" y="1352837"/>
            <a:ext cx="4631267" cy="4148667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88"/>
          <p:cNvCxnSpPr>
            <a:cxnSpLocks/>
          </p:cNvCxnSpPr>
          <p:nvPr userDrawn="1"/>
        </p:nvCxnSpPr>
        <p:spPr>
          <a:xfrm flipH="1">
            <a:off x="7381159" y="2493379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92"/>
          <p:cNvCxnSpPr/>
          <p:nvPr userDrawn="1"/>
        </p:nvCxnSpPr>
        <p:spPr>
          <a:xfrm flipH="1">
            <a:off x="8072587" y="2655304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98"/>
          <p:cNvCxnSpPr>
            <a:cxnSpLocks/>
          </p:cNvCxnSpPr>
          <p:nvPr userDrawn="1"/>
        </p:nvCxnSpPr>
        <p:spPr>
          <a:xfrm flipH="1">
            <a:off x="3245139" y="1287458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9"/>
          <p:cNvCxnSpPr/>
          <p:nvPr userDrawn="1"/>
        </p:nvCxnSpPr>
        <p:spPr>
          <a:xfrm flipH="1">
            <a:off x="3936567" y="1449383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00"/>
          <p:cNvCxnSpPr/>
          <p:nvPr userDrawn="1"/>
        </p:nvCxnSpPr>
        <p:spPr>
          <a:xfrm flipH="1">
            <a:off x="3485564" y="877883"/>
            <a:ext cx="1221471" cy="11334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7"/>
          <p:cNvGrpSpPr/>
          <p:nvPr userDrawn="1"/>
        </p:nvGrpSpPr>
        <p:grpSpPr>
          <a:xfrm>
            <a:off x="3605887" y="4075880"/>
            <a:ext cx="544945" cy="1522170"/>
            <a:chOff x="1145309" y="2615721"/>
            <a:chExt cx="544945" cy="1522170"/>
          </a:xfrm>
        </p:grpSpPr>
        <p:cxnSp>
          <p:nvCxnSpPr>
            <p:cNvPr id="10" name="直接连接符 104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6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08"/>
          <p:cNvGrpSpPr/>
          <p:nvPr userDrawn="1"/>
        </p:nvGrpSpPr>
        <p:grpSpPr>
          <a:xfrm rot="16200000" flipH="1">
            <a:off x="7414008" y="751381"/>
            <a:ext cx="544945" cy="1522170"/>
            <a:chOff x="1145309" y="2615721"/>
            <a:chExt cx="544945" cy="1522170"/>
          </a:xfrm>
        </p:grpSpPr>
        <p:cxnSp>
          <p:nvCxnSpPr>
            <p:cNvPr id="13" name="直接连接符 109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10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F0104D42-6013-4B43-A9B9-95769F430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29184" y="2731690"/>
            <a:ext cx="4275575" cy="637927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  <p:grpSp>
        <p:nvGrpSpPr>
          <p:cNvPr id="18" name="组合 107">
            <a:extLst>
              <a:ext uri="{FF2B5EF4-FFF2-40B4-BE49-F238E27FC236}">
                <a16:creationId xmlns:a16="http://schemas.microsoft.com/office/drawing/2014/main" id="{36A3E7CA-6AE4-402B-A137-43CFD52DD0BC}"/>
              </a:ext>
            </a:extLst>
          </p:cNvPr>
          <p:cNvGrpSpPr/>
          <p:nvPr userDrawn="1"/>
        </p:nvGrpSpPr>
        <p:grpSpPr>
          <a:xfrm>
            <a:off x="231231" y="5152584"/>
            <a:ext cx="544945" cy="1522170"/>
            <a:chOff x="1145309" y="2615721"/>
            <a:chExt cx="544945" cy="1522170"/>
          </a:xfrm>
        </p:grpSpPr>
        <p:cxnSp>
          <p:nvCxnSpPr>
            <p:cNvPr id="19" name="直接连接符 104">
              <a:extLst>
                <a:ext uri="{FF2B5EF4-FFF2-40B4-BE49-F238E27FC236}">
                  <a16:creationId xmlns:a16="http://schemas.microsoft.com/office/drawing/2014/main" id="{697D211D-8CD4-42B5-A3E7-549F91C24475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06">
              <a:extLst>
                <a:ext uri="{FF2B5EF4-FFF2-40B4-BE49-F238E27FC236}">
                  <a16:creationId xmlns:a16="http://schemas.microsoft.com/office/drawing/2014/main" id="{251C53DB-1241-4B6A-A29D-05AD2002B9F4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CCA48283-5B4D-4EA5-8D05-A3C37EF7F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780"/>
          <a:stretch>
            <a:fillRect/>
          </a:stretch>
        </p:blipFill>
        <p:spPr>
          <a:xfrm>
            <a:off x="5227423" y="3444127"/>
            <a:ext cx="1581859" cy="1581859"/>
          </a:xfrm>
          <a:prstGeom prst="rect">
            <a:avLst/>
          </a:prstGeom>
        </p:spPr>
      </p:pic>
      <p:grpSp>
        <p:nvGrpSpPr>
          <p:cNvPr id="21" name="组合 108">
            <a:extLst>
              <a:ext uri="{FF2B5EF4-FFF2-40B4-BE49-F238E27FC236}">
                <a16:creationId xmlns:a16="http://schemas.microsoft.com/office/drawing/2014/main" id="{D7E17D72-BB48-4812-8574-3C03AEBF556B}"/>
              </a:ext>
            </a:extLst>
          </p:cNvPr>
          <p:cNvGrpSpPr/>
          <p:nvPr userDrawn="1"/>
        </p:nvGrpSpPr>
        <p:grpSpPr>
          <a:xfrm rot="16200000" flipH="1">
            <a:off x="10901633" y="-322130"/>
            <a:ext cx="544945" cy="1522170"/>
            <a:chOff x="1145309" y="2615721"/>
            <a:chExt cx="544945" cy="1522170"/>
          </a:xfrm>
        </p:grpSpPr>
        <p:cxnSp>
          <p:nvCxnSpPr>
            <p:cNvPr id="22" name="直接连接符 109">
              <a:extLst>
                <a:ext uri="{FF2B5EF4-FFF2-40B4-BE49-F238E27FC236}">
                  <a16:creationId xmlns:a16="http://schemas.microsoft.com/office/drawing/2014/main" id="{E0A8E889-21F8-4C4F-8E63-E4F6998779EF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10">
              <a:extLst>
                <a:ext uri="{FF2B5EF4-FFF2-40B4-BE49-F238E27FC236}">
                  <a16:creationId xmlns:a16="http://schemas.microsoft.com/office/drawing/2014/main" id="{482FCCED-2A14-4052-AFFD-F7EF0EFAEAA6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16161" y="5280601"/>
            <a:ext cx="4690534" cy="310134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719472" y="1352837"/>
            <a:ext cx="4631267" cy="4148667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88"/>
          <p:cNvCxnSpPr>
            <a:cxnSpLocks/>
          </p:cNvCxnSpPr>
          <p:nvPr userDrawn="1"/>
        </p:nvCxnSpPr>
        <p:spPr>
          <a:xfrm flipH="1">
            <a:off x="7381159" y="2493379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92"/>
          <p:cNvCxnSpPr/>
          <p:nvPr userDrawn="1"/>
        </p:nvCxnSpPr>
        <p:spPr>
          <a:xfrm flipH="1">
            <a:off x="8072587" y="2655304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98"/>
          <p:cNvCxnSpPr>
            <a:cxnSpLocks/>
          </p:cNvCxnSpPr>
          <p:nvPr userDrawn="1"/>
        </p:nvCxnSpPr>
        <p:spPr>
          <a:xfrm flipH="1">
            <a:off x="3245139" y="1287458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9"/>
          <p:cNvCxnSpPr/>
          <p:nvPr userDrawn="1"/>
        </p:nvCxnSpPr>
        <p:spPr>
          <a:xfrm flipH="1">
            <a:off x="3936567" y="1449383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00"/>
          <p:cNvCxnSpPr/>
          <p:nvPr userDrawn="1"/>
        </p:nvCxnSpPr>
        <p:spPr>
          <a:xfrm flipH="1">
            <a:off x="3485564" y="877883"/>
            <a:ext cx="1221471" cy="11334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7"/>
          <p:cNvGrpSpPr/>
          <p:nvPr userDrawn="1"/>
        </p:nvGrpSpPr>
        <p:grpSpPr>
          <a:xfrm>
            <a:off x="3605887" y="4075880"/>
            <a:ext cx="544945" cy="1522170"/>
            <a:chOff x="1145309" y="2615721"/>
            <a:chExt cx="544945" cy="1522170"/>
          </a:xfrm>
        </p:grpSpPr>
        <p:cxnSp>
          <p:nvCxnSpPr>
            <p:cNvPr id="10" name="直接连接符 104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6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08"/>
          <p:cNvGrpSpPr/>
          <p:nvPr userDrawn="1"/>
        </p:nvGrpSpPr>
        <p:grpSpPr>
          <a:xfrm rot="16200000" flipH="1">
            <a:off x="7414008" y="751381"/>
            <a:ext cx="544945" cy="1522170"/>
            <a:chOff x="1145309" y="2615721"/>
            <a:chExt cx="544945" cy="1522170"/>
          </a:xfrm>
        </p:grpSpPr>
        <p:cxnSp>
          <p:nvCxnSpPr>
            <p:cNvPr id="13" name="直接连接符 109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10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F0104D42-6013-4B43-A9B9-95769F430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29184" y="2731690"/>
            <a:ext cx="4275575" cy="637927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  <p:grpSp>
        <p:nvGrpSpPr>
          <p:cNvPr id="18" name="组合 107">
            <a:extLst>
              <a:ext uri="{FF2B5EF4-FFF2-40B4-BE49-F238E27FC236}">
                <a16:creationId xmlns:a16="http://schemas.microsoft.com/office/drawing/2014/main" id="{36A3E7CA-6AE4-402B-A137-43CFD52DD0BC}"/>
              </a:ext>
            </a:extLst>
          </p:cNvPr>
          <p:cNvGrpSpPr/>
          <p:nvPr userDrawn="1"/>
        </p:nvGrpSpPr>
        <p:grpSpPr>
          <a:xfrm>
            <a:off x="231231" y="5152584"/>
            <a:ext cx="544945" cy="1522170"/>
            <a:chOff x="1145309" y="2615721"/>
            <a:chExt cx="544945" cy="1522170"/>
          </a:xfrm>
        </p:grpSpPr>
        <p:cxnSp>
          <p:nvCxnSpPr>
            <p:cNvPr id="19" name="直接连接符 104">
              <a:extLst>
                <a:ext uri="{FF2B5EF4-FFF2-40B4-BE49-F238E27FC236}">
                  <a16:creationId xmlns:a16="http://schemas.microsoft.com/office/drawing/2014/main" id="{697D211D-8CD4-42B5-A3E7-549F91C24475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06">
              <a:extLst>
                <a:ext uri="{FF2B5EF4-FFF2-40B4-BE49-F238E27FC236}">
                  <a16:creationId xmlns:a16="http://schemas.microsoft.com/office/drawing/2014/main" id="{251C53DB-1241-4B6A-A29D-05AD2002B9F4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CCA48283-5B4D-4EA5-8D05-A3C37EF7F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21"/>
          <a:stretch/>
        </p:blipFill>
        <p:spPr>
          <a:xfrm>
            <a:off x="5169367" y="3412232"/>
            <a:ext cx="1614094" cy="1525408"/>
          </a:xfrm>
          <a:prstGeom prst="rect">
            <a:avLst/>
          </a:prstGeom>
        </p:spPr>
      </p:pic>
      <p:grpSp>
        <p:nvGrpSpPr>
          <p:cNvPr id="21" name="组合 108">
            <a:extLst>
              <a:ext uri="{FF2B5EF4-FFF2-40B4-BE49-F238E27FC236}">
                <a16:creationId xmlns:a16="http://schemas.microsoft.com/office/drawing/2014/main" id="{D7E17D72-BB48-4812-8574-3C03AEBF556B}"/>
              </a:ext>
            </a:extLst>
          </p:cNvPr>
          <p:cNvGrpSpPr/>
          <p:nvPr userDrawn="1"/>
        </p:nvGrpSpPr>
        <p:grpSpPr>
          <a:xfrm rot="16200000" flipH="1">
            <a:off x="10901633" y="-322130"/>
            <a:ext cx="544945" cy="1522170"/>
            <a:chOff x="1145309" y="2615721"/>
            <a:chExt cx="544945" cy="1522170"/>
          </a:xfrm>
        </p:grpSpPr>
        <p:cxnSp>
          <p:nvCxnSpPr>
            <p:cNvPr id="22" name="直接连接符 109">
              <a:extLst>
                <a:ext uri="{FF2B5EF4-FFF2-40B4-BE49-F238E27FC236}">
                  <a16:creationId xmlns:a16="http://schemas.microsoft.com/office/drawing/2014/main" id="{E0A8E889-21F8-4C4F-8E63-E4F6998779EF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10">
              <a:extLst>
                <a:ext uri="{FF2B5EF4-FFF2-40B4-BE49-F238E27FC236}">
                  <a16:creationId xmlns:a16="http://schemas.microsoft.com/office/drawing/2014/main" id="{482FCCED-2A14-4052-AFFD-F7EF0EFAEAA6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31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16161" y="5280601"/>
            <a:ext cx="4690534" cy="310134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719472" y="1352837"/>
            <a:ext cx="4631267" cy="4148667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88"/>
          <p:cNvCxnSpPr>
            <a:cxnSpLocks/>
          </p:cNvCxnSpPr>
          <p:nvPr userDrawn="1"/>
        </p:nvCxnSpPr>
        <p:spPr>
          <a:xfrm flipH="1">
            <a:off x="7381159" y="2493379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92"/>
          <p:cNvCxnSpPr/>
          <p:nvPr userDrawn="1"/>
        </p:nvCxnSpPr>
        <p:spPr>
          <a:xfrm flipH="1">
            <a:off x="8072587" y="2655304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98"/>
          <p:cNvCxnSpPr>
            <a:cxnSpLocks/>
          </p:cNvCxnSpPr>
          <p:nvPr userDrawn="1"/>
        </p:nvCxnSpPr>
        <p:spPr>
          <a:xfrm flipH="1">
            <a:off x="3245139" y="1287458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9"/>
          <p:cNvCxnSpPr/>
          <p:nvPr userDrawn="1"/>
        </p:nvCxnSpPr>
        <p:spPr>
          <a:xfrm flipH="1">
            <a:off x="3936567" y="1449383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00"/>
          <p:cNvCxnSpPr/>
          <p:nvPr userDrawn="1"/>
        </p:nvCxnSpPr>
        <p:spPr>
          <a:xfrm flipH="1">
            <a:off x="3485564" y="877883"/>
            <a:ext cx="1221471" cy="11334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7"/>
          <p:cNvGrpSpPr/>
          <p:nvPr userDrawn="1"/>
        </p:nvGrpSpPr>
        <p:grpSpPr>
          <a:xfrm>
            <a:off x="3605887" y="4075880"/>
            <a:ext cx="544945" cy="1522170"/>
            <a:chOff x="1145309" y="2615721"/>
            <a:chExt cx="544945" cy="1522170"/>
          </a:xfrm>
        </p:grpSpPr>
        <p:cxnSp>
          <p:nvCxnSpPr>
            <p:cNvPr id="10" name="直接连接符 104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6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08"/>
          <p:cNvGrpSpPr/>
          <p:nvPr userDrawn="1"/>
        </p:nvGrpSpPr>
        <p:grpSpPr>
          <a:xfrm rot="16200000" flipH="1">
            <a:off x="7414008" y="751381"/>
            <a:ext cx="544945" cy="1522170"/>
            <a:chOff x="1145309" y="2615721"/>
            <a:chExt cx="544945" cy="1522170"/>
          </a:xfrm>
        </p:grpSpPr>
        <p:cxnSp>
          <p:nvCxnSpPr>
            <p:cNvPr id="13" name="直接连接符 109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10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F0104D42-6013-4B43-A9B9-95769F430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29184" y="2731690"/>
            <a:ext cx="4275575" cy="637927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  <p:grpSp>
        <p:nvGrpSpPr>
          <p:cNvPr id="18" name="组合 107">
            <a:extLst>
              <a:ext uri="{FF2B5EF4-FFF2-40B4-BE49-F238E27FC236}">
                <a16:creationId xmlns:a16="http://schemas.microsoft.com/office/drawing/2014/main" id="{36A3E7CA-6AE4-402B-A137-43CFD52DD0BC}"/>
              </a:ext>
            </a:extLst>
          </p:cNvPr>
          <p:cNvGrpSpPr/>
          <p:nvPr userDrawn="1"/>
        </p:nvGrpSpPr>
        <p:grpSpPr>
          <a:xfrm>
            <a:off x="231231" y="5152584"/>
            <a:ext cx="544945" cy="1522170"/>
            <a:chOff x="1145309" y="2615721"/>
            <a:chExt cx="544945" cy="1522170"/>
          </a:xfrm>
        </p:grpSpPr>
        <p:cxnSp>
          <p:nvCxnSpPr>
            <p:cNvPr id="19" name="直接连接符 104">
              <a:extLst>
                <a:ext uri="{FF2B5EF4-FFF2-40B4-BE49-F238E27FC236}">
                  <a16:creationId xmlns:a16="http://schemas.microsoft.com/office/drawing/2014/main" id="{697D211D-8CD4-42B5-A3E7-549F91C24475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06">
              <a:extLst>
                <a:ext uri="{FF2B5EF4-FFF2-40B4-BE49-F238E27FC236}">
                  <a16:creationId xmlns:a16="http://schemas.microsoft.com/office/drawing/2014/main" id="{251C53DB-1241-4B6A-A29D-05AD2002B9F4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CCA48283-5B4D-4EA5-8D05-A3C37EF7F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435" b="-1"/>
          <a:stretch/>
        </p:blipFill>
        <p:spPr>
          <a:xfrm>
            <a:off x="4657753" y="3421253"/>
            <a:ext cx="2876494" cy="1913041"/>
          </a:xfrm>
          <a:prstGeom prst="rect">
            <a:avLst/>
          </a:prstGeom>
        </p:spPr>
      </p:pic>
      <p:grpSp>
        <p:nvGrpSpPr>
          <p:cNvPr id="21" name="组合 108">
            <a:extLst>
              <a:ext uri="{FF2B5EF4-FFF2-40B4-BE49-F238E27FC236}">
                <a16:creationId xmlns:a16="http://schemas.microsoft.com/office/drawing/2014/main" id="{D7E17D72-BB48-4812-8574-3C03AEBF556B}"/>
              </a:ext>
            </a:extLst>
          </p:cNvPr>
          <p:cNvGrpSpPr/>
          <p:nvPr userDrawn="1"/>
        </p:nvGrpSpPr>
        <p:grpSpPr>
          <a:xfrm rot="16200000" flipH="1">
            <a:off x="10901633" y="-322130"/>
            <a:ext cx="544945" cy="1522170"/>
            <a:chOff x="1145309" y="2615721"/>
            <a:chExt cx="544945" cy="1522170"/>
          </a:xfrm>
        </p:grpSpPr>
        <p:cxnSp>
          <p:nvCxnSpPr>
            <p:cNvPr id="22" name="直接连接符 109">
              <a:extLst>
                <a:ext uri="{FF2B5EF4-FFF2-40B4-BE49-F238E27FC236}">
                  <a16:creationId xmlns:a16="http://schemas.microsoft.com/office/drawing/2014/main" id="{E0A8E889-21F8-4C4F-8E63-E4F6998779EF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10">
              <a:extLst>
                <a:ext uri="{FF2B5EF4-FFF2-40B4-BE49-F238E27FC236}">
                  <a16:creationId xmlns:a16="http://schemas.microsoft.com/office/drawing/2014/main" id="{482FCCED-2A14-4052-AFFD-F7EF0EFAEAA6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530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45B7F4C-396C-4089-8FAA-1F24903F11FD}"/>
              </a:ext>
            </a:extLst>
          </p:cNvPr>
          <p:cNvSpPr/>
          <p:nvPr userDrawn="1"/>
        </p:nvSpPr>
        <p:spPr>
          <a:xfrm>
            <a:off x="1698172" y="722086"/>
            <a:ext cx="8795657" cy="54138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组合 107">
            <a:extLst>
              <a:ext uri="{FF2B5EF4-FFF2-40B4-BE49-F238E27FC236}">
                <a16:creationId xmlns:a16="http://schemas.microsoft.com/office/drawing/2014/main" id="{5C340363-D2D5-4366-8CB4-2C2BD6FF9E49}"/>
              </a:ext>
            </a:extLst>
          </p:cNvPr>
          <p:cNvGrpSpPr/>
          <p:nvPr userDrawn="1"/>
        </p:nvGrpSpPr>
        <p:grpSpPr>
          <a:xfrm>
            <a:off x="231231" y="5152584"/>
            <a:ext cx="544945" cy="1522170"/>
            <a:chOff x="1145309" y="2615721"/>
            <a:chExt cx="544945" cy="1522170"/>
          </a:xfrm>
        </p:grpSpPr>
        <p:cxnSp>
          <p:nvCxnSpPr>
            <p:cNvPr id="25" name="直接连接符 104">
              <a:extLst>
                <a:ext uri="{FF2B5EF4-FFF2-40B4-BE49-F238E27FC236}">
                  <a16:creationId xmlns:a16="http://schemas.microsoft.com/office/drawing/2014/main" id="{8918C653-E699-450F-AFD0-3F5AED925E68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106">
              <a:extLst>
                <a:ext uri="{FF2B5EF4-FFF2-40B4-BE49-F238E27FC236}">
                  <a16:creationId xmlns:a16="http://schemas.microsoft.com/office/drawing/2014/main" id="{BDF1209A-37ED-48A3-9899-0A59CD19956F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108">
            <a:extLst>
              <a:ext uri="{FF2B5EF4-FFF2-40B4-BE49-F238E27FC236}">
                <a16:creationId xmlns:a16="http://schemas.microsoft.com/office/drawing/2014/main" id="{127942D4-FF05-4757-8F8D-33B71DA472C3}"/>
              </a:ext>
            </a:extLst>
          </p:cNvPr>
          <p:cNvGrpSpPr/>
          <p:nvPr userDrawn="1"/>
        </p:nvGrpSpPr>
        <p:grpSpPr>
          <a:xfrm rot="16200000" flipH="1">
            <a:off x="10901633" y="-322130"/>
            <a:ext cx="544945" cy="1522170"/>
            <a:chOff x="1145309" y="2615721"/>
            <a:chExt cx="544945" cy="1522170"/>
          </a:xfrm>
        </p:grpSpPr>
        <p:cxnSp>
          <p:nvCxnSpPr>
            <p:cNvPr id="28" name="直接连接符 109">
              <a:extLst>
                <a:ext uri="{FF2B5EF4-FFF2-40B4-BE49-F238E27FC236}">
                  <a16:creationId xmlns:a16="http://schemas.microsoft.com/office/drawing/2014/main" id="{672688AB-BF3C-4190-A856-54283140DB82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110">
              <a:extLst>
                <a:ext uri="{FF2B5EF4-FFF2-40B4-BE49-F238E27FC236}">
                  <a16:creationId xmlns:a16="http://schemas.microsoft.com/office/drawing/2014/main" id="{2BD42781-4A12-4BCC-A76C-B35BAD8E9833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98">
            <a:extLst>
              <a:ext uri="{FF2B5EF4-FFF2-40B4-BE49-F238E27FC236}">
                <a16:creationId xmlns:a16="http://schemas.microsoft.com/office/drawing/2014/main" id="{1F17678D-E540-415B-9F42-19565501ABC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322945" y="5419843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99">
            <a:extLst>
              <a:ext uri="{FF2B5EF4-FFF2-40B4-BE49-F238E27FC236}">
                <a16:creationId xmlns:a16="http://schemas.microsoft.com/office/drawing/2014/main" id="{440D29B1-E3D7-44D2-A5C0-234B288D709B}"/>
              </a:ext>
            </a:extLst>
          </p:cNvPr>
          <p:cNvCxnSpPr/>
          <p:nvPr userDrawn="1"/>
        </p:nvCxnSpPr>
        <p:spPr>
          <a:xfrm flipH="1">
            <a:off x="11014373" y="5581768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00">
            <a:extLst>
              <a:ext uri="{FF2B5EF4-FFF2-40B4-BE49-F238E27FC236}">
                <a16:creationId xmlns:a16="http://schemas.microsoft.com/office/drawing/2014/main" id="{38214810-36AC-4319-82C0-83867A8C7DE2}"/>
              </a:ext>
            </a:extLst>
          </p:cNvPr>
          <p:cNvCxnSpPr/>
          <p:nvPr userDrawn="1"/>
        </p:nvCxnSpPr>
        <p:spPr>
          <a:xfrm flipH="1">
            <a:off x="10563370" y="5010268"/>
            <a:ext cx="1221471" cy="11334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AABC5596-25F0-4418-AC24-93313ECB5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50344" y="3201931"/>
            <a:ext cx="6691313" cy="454138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90EE2FA2-77A0-4ED1-A270-2EA0E669E0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428" y="4549371"/>
            <a:ext cx="4209143" cy="15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2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45B7F4C-396C-4089-8FAA-1F24903F11FD}"/>
              </a:ext>
            </a:extLst>
          </p:cNvPr>
          <p:cNvSpPr/>
          <p:nvPr userDrawn="1"/>
        </p:nvSpPr>
        <p:spPr>
          <a:xfrm>
            <a:off x="1698172" y="722086"/>
            <a:ext cx="8795657" cy="54138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组合 107">
            <a:extLst>
              <a:ext uri="{FF2B5EF4-FFF2-40B4-BE49-F238E27FC236}">
                <a16:creationId xmlns:a16="http://schemas.microsoft.com/office/drawing/2014/main" id="{5C340363-D2D5-4366-8CB4-2C2BD6FF9E49}"/>
              </a:ext>
            </a:extLst>
          </p:cNvPr>
          <p:cNvGrpSpPr/>
          <p:nvPr userDrawn="1"/>
        </p:nvGrpSpPr>
        <p:grpSpPr>
          <a:xfrm>
            <a:off x="231231" y="5152584"/>
            <a:ext cx="544945" cy="1522170"/>
            <a:chOff x="1145309" y="2615721"/>
            <a:chExt cx="544945" cy="1522170"/>
          </a:xfrm>
        </p:grpSpPr>
        <p:cxnSp>
          <p:nvCxnSpPr>
            <p:cNvPr id="25" name="直接连接符 104">
              <a:extLst>
                <a:ext uri="{FF2B5EF4-FFF2-40B4-BE49-F238E27FC236}">
                  <a16:creationId xmlns:a16="http://schemas.microsoft.com/office/drawing/2014/main" id="{8918C653-E699-450F-AFD0-3F5AED925E68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106">
              <a:extLst>
                <a:ext uri="{FF2B5EF4-FFF2-40B4-BE49-F238E27FC236}">
                  <a16:creationId xmlns:a16="http://schemas.microsoft.com/office/drawing/2014/main" id="{BDF1209A-37ED-48A3-9899-0A59CD19956F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108">
            <a:extLst>
              <a:ext uri="{FF2B5EF4-FFF2-40B4-BE49-F238E27FC236}">
                <a16:creationId xmlns:a16="http://schemas.microsoft.com/office/drawing/2014/main" id="{127942D4-FF05-4757-8F8D-33B71DA472C3}"/>
              </a:ext>
            </a:extLst>
          </p:cNvPr>
          <p:cNvGrpSpPr/>
          <p:nvPr userDrawn="1"/>
        </p:nvGrpSpPr>
        <p:grpSpPr>
          <a:xfrm rot="16200000" flipH="1">
            <a:off x="10901633" y="-322130"/>
            <a:ext cx="544945" cy="1522170"/>
            <a:chOff x="1145309" y="2615721"/>
            <a:chExt cx="544945" cy="1522170"/>
          </a:xfrm>
        </p:grpSpPr>
        <p:cxnSp>
          <p:nvCxnSpPr>
            <p:cNvPr id="28" name="直接连接符 109">
              <a:extLst>
                <a:ext uri="{FF2B5EF4-FFF2-40B4-BE49-F238E27FC236}">
                  <a16:creationId xmlns:a16="http://schemas.microsoft.com/office/drawing/2014/main" id="{672688AB-BF3C-4190-A856-54283140DB82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110">
              <a:extLst>
                <a:ext uri="{FF2B5EF4-FFF2-40B4-BE49-F238E27FC236}">
                  <a16:creationId xmlns:a16="http://schemas.microsoft.com/office/drawing/2014/main" id="{2BD42781-4A12-4BCC-A76C-B35BAD8E9833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98">
            <a:extLst>
              <a:ext uri="{FF2B5EF4-FFF2-40B4-BE49-F238E27FC236}">
                <a16:creationId xmlns:a16="http://schemas.microsoft.com/office/drawing/2014/main" id="{1F17678D-E540-415B-9F42-19565501ABC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322945" y="5419843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99">
            <a:extLst>
              <a:ext uri="{FF2B5EF4-FFF2-40B4-BE49-F238E27FC236}">
                <a16:creationId xmlns:a16="http://schemas.microsoft.com/office/drawing/2014/main" id="{440D29B1-E3D7-44D2-A5C0-234B288D709B}"/>
              </a:ext>
            </a:extLst>
          </p:cNvPr>
          <p:cNvCxnSpPr/>
          <p:nvPr userDrawn="1"/>
        </p:nvCxnSpPr>
        <p:spPr>
          <a:xfrm flipH="1">
            <a:off x="11014373" y="5581768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00">
            <a:extLst>
              <a:ext uri="{FF2B5EF4-FFF2-40B4-BE49-F238E27FC236}">
                <a16:creationId xmlns:a16="http://schemas.microsoft.com/office/drawing/2014/main" id="{38214810-36AC-4319-82C0-83867A8C7DE2}"/>
              </a:ext>
            </a:extLst>
          </p:cNvPr>
          <p:cNvCxnSpPr/>
          <p:nvPr userDrawn="1"/>
        </p:nvCxnSpPr>
        <p:spPr>
          <a:xfrm flipH="1">
            <a:off x="10563370" y="5010268"/>
            <a:ext cx="1221471" cy="11334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AABC5596-25F0-4418-AC24-93313ECB5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50344" y="3201931"/>
            <a:ext cx="6691313" cy="454138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606CB44-1EA4-4B92-996A-34E2B5412FF1}"/>
              </a:ext>
            </a:extLst>
          </p:cNvPr>
          <p:cNvGrpSpPr/>
          <p:nvPr userDrawn="1"/>
        </p:nvGrpSpPr>
        <p:grpSpPr>
          <a:xfrm>
            <a:off x="4536079" y="4549371"/>
            <a:ext cx="3119843" cy="1594372"/>
            <a:chOff x="5064347" y="4549371"/>
            <a:chExt cx="3119843" cy="1594372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90EE2FA2-77A0-4ED1-A270-2EA0E669E0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4347" y="4549371"/>
              <a:ext cx="2063304" cy="1594372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16BF801-7014-444F-9C05-ED2E9EFC02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7651" y="4802671"/>
              <a:ext cx="1056539" cy="1056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84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 userDrawn="1"/>
        </p:nvSpPr>
        <p:spPr>
          <a:xfrm rot="16200000" flipV="1">
            <a:off x="-60544" y="60545"/>
            <a:ext cx="877912" cy="75682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98"/>
          <p:cNvCxnSpPr>
            <a:cxnSpLocks/>
          </p:cNvCxnSpPr>
          <p:nvPr userDrawn="1"/>
        </p:nvCxnSpPr>
        <p:spPr>
          <a:xfrm flipH="1">
            <a:off x="10322945" y="5419843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9"/>
          <p:cNvCxnSpPr/>
          <p:nvPr userDrawn="1"/>
        </p:nvCxnSpPr>
        <p:spPr>
          <a:xfrm flipH="1">
            <a:off x="11014373" y="5581768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00"/>
          <p:cNvCxnSpPr/>
          <p:nvPr userDrawn="1"/>
        </p:nvCxnSpPr>
        <p:spPr>
          <a:xfrm flipH="1">
            <a:off x="10563370" y="5010268"/>
            <a:ext cx="1221471" cy="11334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7"/>
          <p:cNvGrpSpPr/>
          <p:nvPr userDrawn="1"/>
        </p:nvGrpSpPr>
        <p:grpSpPr>
          <a:xfrm>
            <a:off x="231231" y="5152584"/>
            <a:ext cx="544945" cy="1522170"/>
            <a:chOff x="1145309" y="2615721"/>
            <a:chExt cx="544945" cy="1522170"/>
          </a:xfrm>
        </p:grpSpPr>
        <p:cxnSp>
          <p:nvCxnSpPr>
            <p:cNvPr id="10" name="直接连接符 104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6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08"/>
          <p:cNvGrpSpPr/>
          <p:nvPr userDrawn="1"/>
        </p:nvGrpSpPr>
        <p:grpSpPr>
          <a:xfrm rot="16200000" flipH="1">
            <a:off x="10901633" y="-322130"/>
            <a:ext cx="544945" cy="1522170"/>
            <a:chOff x="1145309" y="2615721"/>
            <a:chExt cx="544945" cy="1522170"/>
          </a:xfrm>
        </p:grpSpPr>
        <p:cxnSp>
          <p:nvCxnSpPr>
            <p:cNvPr id="13" name="直接连接符 109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10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170A829A-36B2-4488-9ABA-45EF0092BD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2" y="253566"/>
            <a:ext cx="3504950" cy="370055"/>
          </a:xfrm>
        </p:spPr>
        <p:txBody>
          <a:bodyPr/>
          <a:lstStyle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</a:lstStyle>
          <a:p>
            <a:pPr lvl="1"/>
            <a:endParaRPr lang="zh-TW" altLang="en-US" dirty="0"/>
          </a:p>
        </p:txBody>
      </p:sp>
      <p:sp>
        <p:nvSpPr>
          <p:cNvPr id="18" name="文字版面配置區 16">
            <a:extLst>
              <a:ext uri="{FF2B5EF4-FFF2-40B4-BE49-F238E27FC236}">
                <a16:creationId xmlns:a16="http://schemas.microsoft.com/office/drawing/2014/main" id="{8716CC2C-7F55-4DD3-912F-A8BBDB1CCB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6" y="253072"/>
            <a:ext cx="1348787" cy="370055"/>
          </a:xfrm>
        </p:spPr>
        <p:txBody>
          <a:bodyPr/>
          <a:lstStyle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i="0" baseline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</a:lstStyle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89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954D8-0695-41D1-80D1-EA02C379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65F09A-93FE-4DBB-8559-51302319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BA80A-11FE-47C4-A7F0-D8AF4A756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1409B-665C-43DF-8AB2-40A33FA1D686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1D27F7-F625-47B5-8C1A-47BA6667B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2DDDCE-2790-4393-8413-5D0A7D883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61F1-A9D6-4B91-938A-B87CB76A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21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4" r:id="rId5"/>
    <p:sldLayoutId id="2147483658" r:id="rId6"/>
    <p:sldLayoutId id="214748365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C3CB9-7A7F-4E37-A48C-3731C0129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實作教學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EB259C-84E4-475C-8907-AB2DFEBD5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相簿瀏覽</a:t>
            </a:r>
          </a:p>
        </p:txBody>
      </p:sp>
    </p:spTree>
    <p:extLst>
      <p:ext uri="{BB962C8B-B14F-4D97-AF65-F5344CB8AC3E}">
        <p14:creationId xmlns:p14="http://schemas.microsoft.com/office/powerpoint/2010/main" val="290531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為相簿清單綁定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click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事件，並更改主相簿容器的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值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06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07D25BD-58A4-4C1A-960B-704AD9604396}"/>
              </a:ext>
            </a:extLst>
          </p:cNvPr>
          <p:cNvGrpSpPr/>
          <p:nvPr/>
        </p:nvGrpSpPr>
        <p:grpSpPr>
          <a:xfrm>
            <a:off x="-530151" y="659473"/>
            <a:ext cx="7387207" cy="4770783"/>
            <a:chOff x="2930482" y="898625"/>
            <a:chExt cx="7373616" cy="4466975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D2140FB6-EACF-47B9-BF21-B287D0A37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01111" y="1375679"/>
              <a:ext cx="5776426" cy="3989921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2930482" y="898625"/>
              <a:ext cx="737361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6065934" y="915148"/>
            <a:ext cx="5896660" cy="369331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：使用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for 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迴圈為每下方照片建立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click 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事件，當觸發時，將執行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onClickItem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事件，並且傳入對應索引值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onClickItem(index)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，設定當前作用的索引值。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zh-TW" altLang="en-US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，利用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 activeIndex</a:t>
            </a:r>
            <a:r>
              <a:rPr lang="zh-TW" altLang="en-US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 取得對應的照片元素，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getAttribute(‘src’)</a:t>
            </a:r>
            <a:r>
              <a:rPr lang="zh-TW" altLang="en-US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 將取得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 src</a:t>
            </a:r>
            <a:r>
              <a:rPr lang="zh-TW" altLang="en-US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 屬性值，並利用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 setAttribute</a:t>
            </a:r>
            <a:r>
              <a:rPr lang="zh-TW" altLang="en-US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 設定 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 屬性值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JavaScript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addEventListener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為建立觸發事件，第一個參數為：事件名稱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(click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為滑鼠點擊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，第二個參數是告訴它要做什麼事情。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getAttribute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為取得元素中指定的屬性。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setAttribute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為修改元素中的指定屬性。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41AFD-7D23-47E9-8F9C-4FDB638DE493}"/>
              </a:ext>
            </a:extLst>
          </p:cNvPr>
          <p:cNvSpPr/>
          <p:nvPr/>
        </p:nvSpPr>
        <p:spPr>
          <a:xfrm>
            <a:off x="834820" y="1422796"/>
            <a:ext cx="5231113" cy="1227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D04705-690E-4FA8-A6B6-7162BCF56EE3}"/>
              </a:ext>
            </a:extLst>
          </p:cNvPr>
          <p:cNvSpPr/>
          <p:nvPr/>
        </p:nvSpPr>
        <p:spPr>
          <a:xfrm>
            <a:off x="834819" y="2647627"/>
            <a:ext cx="5231113" cy="1227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89F77B-7CF3-47B2-A5DC-D2274D89BB9B}"/>
              </a:ext>
            </a:extLst>
          </p:cNvPr>
          <p:cNvSpPr/>
          <p:nvPr/>
        </p:nvSpPr>
        <p:spPr>
          <a:xfrm>
            <a:off x="834818" y="3922916"/>
            <a:ext cx="5231113" cy="13950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4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觸發下一張圖片按鈕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呼叫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onNext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 function)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07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6104D5B-95B5-47AE-A7FF-CDC09A712C1F}"/>
              </a:ext>
            </a:extLst>
          </p:cNvPr>
          <p:cNvGrpSpPr/>
          <p:nvPr/>
        </p:nvGrpSpPr>
        <p:grpSpPr>
          <a:xfrm>
            <a:off x="487642" y="798955"/>
            <a:ext cx="5896661" cy="4702943"/>
            <a:chOff x="487642" y="798955"/>
            <a:chExt cx="5896661" cy="4702943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487642" y="798955"/>
              <a:ext cx="58966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6A7CC4D6-5117-4F71-803D-7A15FE503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6453" y="1308454"/>
              <a:ext cx="5867850" cy="4193444"/>
            </a:xfrm>
            <a:prstGeom prst="rect">
              <a:avLst/>
            </a:prstGeom>
          </p:spPr>
        </p:pic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5778887" y="1936383"/>
            <a:ext cx="5896660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：如果已經是索引值的最大值，表示當前的圖片已是最後一張，則將索引值指向「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」回到第一張，否則索引值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+1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：呼叫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B39228-D42D-44A1-BE58-5AD9FFE539E4}"/>
              </a:ext>
            </a:extLst>
          </p:cNvPr>
          <p:cNvSpPr/>
          <p:nvPr/>
        </p:nvSpPr>
        <p:spPr>
          <a:xfrm>
            <a:off x="1377815" y="1750075"/>
            <a:ext cx="3938104" cy="1371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1EBD54-887A-4A6B-A757-88B0A21A37EC}"/>
              </a:ext>
            </a:extLst>
          </p:cNvPr>
          <p:cNvSpPr/>
          <p:nvPr/>
        </p:nvSpPr>
        <p:spPr>
          <a:xfrm>
            <a:off x="1377815" y="3153773"/>
            <a:ext cx="3938104" cy="275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7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uiExpand="1" build="allAtOnce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觸發上一張圖片按鈕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呼叫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onPrev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 function)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08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D0B1E8-B1BC-4FC8-A8DD-81BF87F70089}"/>
              </a:ext>
            </a:extLst>
          </p:cNvPr>
          <p:cNvGrpSpPr/>
          <p:nvPr/>
        </p:nvGrpSpPr>
        <p:grpSpPr>
          <a:xfrm>
            <a:off x="487642" y="1018034"/>
            <a:ext cx="5976668" cy="4524935"/>
            <a:chOff x="487642" y="1018034"/>
            <a:chExt cx="5976668" cy="4524935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487642" y="1018034"/>
              <a:ext cx="58966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50CED0D-8913-4DC9-BFC1-8BF6F5CC58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642" y="1563247"/>
              <a:ext cx="5976668" cy="3979722"/>
            </a:xfrm>
            <a:prstGeom prst="rect">
              <a:avLst/>
            </a:prstGeom>
          </p:spPr>
        </p:pic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5778887" y="1936383"/>
            <a:ext cx="5896660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：如果索引值等於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，表示當前的圖片已是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第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一張，則將索引值指向索引值的最大值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表示最後一張圖片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，否則將索引值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：呼叫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B39228-D42D-44A1-BE58-5AD9FFE539E4}"/>
              </a:ext>
            </a:extLst>
          </p:cNvPr>
          <p:cNvSpPr/>
          <p:nvPr/>
        </p:nvSpPr>
        <p:spPr>
          <a:xfrm>
            <a:off x="1377815" y="1750075"/>
            <a:ext cx="3938104" cy="1371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1EBD54-887A-4A6B-A757-88B0A21A37EC}"/>
              </a:ext>
            </a:extLst>
          </p:cNvPr>
          <p:cNvSpPr/>
          <p:nvPr/>
        </p:nvSpPr>
        <p:spPr>
          <a:xfrm>
            <a:off x="1377815" y="3153773"/>
            <a:ext cx="3938104" cy="275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92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uiExpand="1" build="allAtOnce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7CCEFB-055B-401F-9695-CDDFB1750C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/>
              <a:t>成果展現</a:t>
            </a:r>
          </a:p>
        </p:txBody>
      </p:sp>
    </p:spTree>
    <p:extLst>
      <p:ext uri="{BB962C8B-B14F-4D97-AF65-F5344CB8AC3E}">
        <p14:creationId xmlns:p14="http://schemas.microsoft.com/office/powerpoint/2010/main" val="67416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成果展現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09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4CC3F79-8814-4E5E-883C-31C8B1AFE54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809" y="902776"/>
            <a:ext cx="8958978" cy="50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0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11D9CD-3538-4B8D-952D-F540205A3F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JQuery</a:t>
            </a:r>
            <a:r>
              <a:rPr lang="zh-TW" altLang="en-US" dirty="0"/>
              <a:t>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30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47458A6-28BC-448B-B614-02597E8E78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err="1"/>
              <a:t>JQuery</a:t>
            </a:r>
            <a:r>
              <a:rPr lang="zh-TW" altLang="en-US" dirty="0"/>
              <a:t>程式撰寫</a:t>
            </a:r>
          </a:p>
        </p:txBody>
      </p:sp>
    </p:spTree>
    <p:extLst>
      <p:ext uri="{BB962C8B-B14F-4D97-AF65-F5344CB8AC3E}">
        <p14:creationId xmlns:p14="http://schemas.microsoft.com/office/powerpoint/2010/main" val="298275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引用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JQuery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函示庫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05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FA4C401-6C7B-4EE0-9629-952F5C50425A}"/>
              </a:ext>
            </a:extLst>
          </p:cNvPr>
          <p:cNvGrpSpPr/>
          <p:nvPr/>
        </p:nvGrpSpPr>
        <p:grpSpPr>
          <a:xfrm>
            <a:off x="1546481" y="934049"/>
            <a:ext cx="9099039" cy="4580684"/>
            <a:chOff x="418659" y="770726"/>
            <a:chExt cx="7751081" cy="360920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418659" y="770726"/>
              <a:ext cx="775108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EC71F8D-250C-4E4E-B8E3-7F072A44D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8659" y="1225432"/>
              <a:ext cx="7751081" cy="3154496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3A6DE4A-6764-4952-8299-F20A7649D5A9}"/>
              </a:ext>
            </a:extLst>
          </p:cNvPr>
          <p:cNvSpPr/>
          <p:nvPr/>
        </p:nvSpPr>
        <p:spPr>
          <a:xfrm>
            <a:off x="2338973" y="4012810"/>
            <a:ext cx="6053839" cy="315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1319237" y="5053068"/>
            <a:ext cx="9553526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要使用</a:t>
            </a:r>
            <a:r>
              <a:rPr lang="en-US" altLang="zh-TW" sz="2400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JQuery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語法之前，必須先在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html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檔案裏面引入</a:t>
            </a:r>
            <a:r>
              <a:rPr lang="en-US" altLang="zh-TW" sz="2400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JQuery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函示庫。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76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F42541-994E-4101-A185-F8EE0B087C13}"/>
              </a:ext>
            </a:extLst>
          </p:cNvPr>
          <p:cNvGrpSpPr/>
          <p:nvPr/>
        </p:nvGrpSpPr>
        <p:grpSpPr>
          <a:xfrm>
            <a:off x="337031" y="1074710"/>
            <a:ext cx="6756452" cy="4533704"/>
            <a:chOff x="585926" y="2733321"/>
            <a:chExt cx="6756452" cy="453370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585926" y="2733321"/>
              <a:ext cx="669432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0B53B3B-18FF-4334-BCBC-49CB33CCE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5926" y="3205770"/>
              <a:ext cx="6756452" cy="4061255"/>
            </a:xfrm>
            <a:prstGeom prst="rect">
              <a:avLst/>
            </a:prstGeom>
          </p:spPr>
        </p:pic>
      </p:grp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宣告變數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06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A6DE4A-6764-4952-8299-F20A7649D5A9}"/>
              </a:ext>
            </a:extLst>
          </p:cNvPr>
          <p:cNvSpPr/>
          <p:nvPr/>
        </p:nvSpPr>
        <p:spPr>
          <a:xfrm>
            <a:off x="703419" y="1999278"/>
            <a:ext cx="6176352" cy="383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6196A3-2EC0-4A76-B9ED-F4DF786EF41C}"/>
              </a:ext>
            </a:extLst>
          </p:cNvPr>
          <p:cNvSpPr/>
          <p:nvPr/>
        </p:nvSpPr>
        <p:spPr>
          <a:xfrm>
            <a:off x="657271" y="3056194"/>
            <a:ext cx="6222500" cy="414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6952883" y="484631"/>
            <a:ext cx="4902086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$(‘’)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此方法為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Jquery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的元素取得方法，在變數名稱加上「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」是根據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名稱取得元素，加上「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#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」是根據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Id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名稱取得元素。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5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6" grpId="0" animBg="1"/>
      <p:bldP spid="6" grpId="1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為相簿清單綁定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click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事件，並更改主相簿容器的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07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63B3598-D5BA-4A59-A442-EA587D1C6181}"/>
              </a:ext>
            </a:extLst>
          </p:cNvPr>
          <p:cNvGrpSpPr/>
          <p:nvPr/>
        </p:nvGrpSpPr>
        <p:grpSpPr>
          <a:xfrm>
            <a:off x="433952" y="735960"/>
            <a:ext cx="6658377" cy="5344012"/>
            <a:chOff x="433952" y="735960"/>
            <a:chExt cx="6658377" cy="534401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6AA77DA-FDAE-451D-9DC9-A3D65AEB41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33952" y="1204686"/>
              <a:ext cx="6658377" cy="4875286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1514355" y="735960"/>
              <a:ext cx="334849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9C41AFD-7D23-47E9-8F9C-4FDB638DE493}"/>
              </a:ext>
            </a:extLst>
          </p:cNvPr>
          <p:cNvSpPr/>
          <p:nvPr/>
        </p:nvSpPr>
        <p:spPr>
          <a:xfrm>
            <a:off x="433950" y="1240538"/>
            <a:ext cx="6571283" cy="1311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89F77B-7CF3-47B2-A5DC-D2274D89BB9B}"/>
              </a:ext>
            </a:extLst>
          </p:cNvPr>
          <p:cNvSpPr/>
          <p:nvPr/>
        </p:nvSpPr>
        <p:spPr>
          <a:xfrm>
            <a:off x="433951" y="4219763"/>
            <a:ext cx="6571283" cy="1716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7092328" y="1305341"/>
            <a:ext cx="4816629" cy="20313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$(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元素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).click 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為建立指定元素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click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事件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$(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元素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).attr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為取得或設定指定屬性。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JQuery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attr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為取得元素中指定的屬性，如果有放第二個參數，則代表要設定的值。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38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5" grpId="0" animBg="1"/>
      <p:bldP spid="15" grpId="1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B1DA1EA-6E0E-40C8-A406-F152B7ECF8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JavaScript</a:t>
            </a:r>
            <a:r>
              <a:rPr lang="zh-TW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048052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3E284CDD-27DB-4BFC-834D-A595B5343432}"/>
              </a:ext>
            </a:extLst>
          </p:cNvPr>
          <p:cNvGrpSpPr/>
          <p:nvPr/>
        </p:nvGrpSpPr>
        <p:grpSpPr>
          <a:xfrm>
            <a:off x="844009" y="944264"/>
            <a:ext cx="5899811" cy="4465557"/>
            <a:chOff x="834821" y="611486"/>
            <a:chExt cx="5899811" cy="4465557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834822" y="611486"/>
              <a:ext cx="589981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630D703-B028-421F-9588-91541ECF07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4821" y="1020923"/>
              <a:ext cx="5899810" cy="4056120"/>
            </a:xfrm>
            <a:prstGeom prst="rect">
              <a:avLst/>
            </a:prstGeom>
          </p:spPr>
        </p:pic>
      </p:grp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觸發下一張圖片按鈕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呼叫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onNext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 function)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08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6096000" y="1182791"/>
            <a:ext cx="5456706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JS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版本的邏輯。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16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觸發上一張圖片按鈕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呼叫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onPrev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 function)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09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962D24A-36F2-4E1C-BF5B-9114E6C73745}"/>
              </a:ext>
            </a:extLst>
          </p:cNvPr>
          <p:cNvGrpSpPr/>
          <p:nvPr/>
        </p:nvGrpSpPr>
        <p:grpSpPr>
          <a:xfrm>
            <a:off x="412314" y="1018034"/>
            <a:ext cx="6937489" cy="4796757"/>
            <a:chOff x="412314" y="1018034"/>
            <a:chExt cx="6937489" cy="4796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50441F3-6F8E-4CB4-86EF-15E54BFDB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2314" y="1469913"/>
              <a:ext cx="6937489" cy="4344878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412314" y="1018034"/>
              <a:ext cx="69374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5778887" y="1812399"/>
            <a:ext cx="5896660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JS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版本的邏輯。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9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47458A6-28BC-448B-B614-02597E8E78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/>
              <a:t>成果展現</a:t>
            </a:r>
          </a:p>
        </p:txBody>
      </p:sp>
    </p:spTree>
    <p:extLst>
      <p:ext uri="{BB962C8B-B14F-4D97-AF65-F5344CB8AC3E}">
        <p14:creationId xmlns:p14="http://schemas.microsoft.com/office/powerpoint/2010/main" val="1342015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成果展現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10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4CC3F79-8814-4E5E-883C-31C8B1AFE54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809" y="902776"/>
            <a:ext cx="8958978" cy="50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6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804FB34-9712-4E06-9E6D-067829032C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</p:spTree>
    <p:extLst>
      <p:ext uri="{BB962C8B-B14F-4D97-AF65-F5344CB8AC3E}">
        <p14:creationId xmlns:p14="http://schemas.microsoft.com/office/powerpoint/2010/main" val="187745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7DB807B1-39C5-4C02-AD59-B2E0A2EBC9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822" y="1008743"/>
            <a:ext cx="10278874" cy="4538006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2" y="253566"/>
            <a:ext cx="4970892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建立網頁外框及設定樣式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01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9BDDC7F-B45B-4995-B28A-D66CCF3FF32D}"/>
              </a:ext>
            </a:extLst>
          </p:cNvPr>
          <p:cNvGrpSpPr/>
          <p:nvPr/>
        </p:nvGrpSpPr>
        <p:grpSpPr>
          <a:xfrm>
            <a:off x="834822" y="1059972"/>
            <a:ext cx="6547043" cy="4789285"/>
            <a:chOff x="834822" y="1059972"/>
            <a:chExt cx="6547043" cy="478928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CF8E8AD-D3FF-4979-9D68-367AF1AFE6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4822" y="1482272"/>
              <a:ext cx="6303561" cy="436698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8B0A74-BECC-477E-96E0-F699A7FE542A}"/>
                </a:ext>
              </a:extLst>
            </p:cNvPr>
            <p:cNvSpPr txBox="1"/>
            <p:nvPr/>
          </p:nvSpPr>
          <p:spPr>
            <a:xfrm>
              <a:off x="1078304" y="1059972"/>
              <a:ext cx="6303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9265D6F-913B-4C87-B0E9-ABB54F720E91}"/>
              </a:ext>
            </a:extLst>
          </p:cNvPr>
          <p:cNvGrpSpPr/>
          <p:nvPr/>
        </p:nvGrpSpPr>
        <p:grpSpPr>
          <a:xfrm>
            <a:off x="7467349" y="1640542"/>
            <a:ext cx="3461908" cy="3513876"/>
            <a:chOff x="7467349" y="1640542"/>
            <a:chExt cx="3461908" cy="351387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FE604C3-C641-49FD-B60C-69880DB58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67349" y="2117596"/>
              <a:ext cx="3461908" cy="3036822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5CA1914-E58A-4AAB-A1CA-81610D84809D}"/>
                </a:ext>
              </a:extLst>
            </p:cNvPr>
            <p:cNvSpPr txBox="1"/>
            <p:nvPr/>
          </p:nvSpPr>
          <p:spPr>
            <a:xfrm>
              <a:off x="7467349" y="1640542"/>
              <a:ext cx="34619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style.css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A4FCB83-33D3-4D26-9425-E04716D36B21}"/>
              </a:ext>
            </a:extLst>
          </p:cNvPr>
          <p:cNvSpPr/>
          <p:nvPr/>
        </p:nvSpPr>
        <p:spPr>
          <a:xfrm>
            <a:off x="1377815" y="3846286"/>
            <a:ext cx="1771785" cy="217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EB3431-45EB-4E85-A6F3-A415E0EBBB5A}"/>
              </a:ext>
            </a:extLst>
          </p:cNvPr>
          <p:cNvSpPr/>
          <p:nvPr/>
        </p:nvSpPr>
        <p:spPr>
          <a:xfrm>
            <a:off x="8170682" y="4216399"/>
            <a:ext cx="2453775" cy="8345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67611C-4EEF-4B82-96A2-8FDF0A4D9293}"/>
              </a:ext>
            </a:extLst>
          </p:cNvPr>
          <p:cNvSpPr/>
          <p:nvPr/>
        </p:nvSpPr>
        <p:spPr>
          <a:xfrm>
            <a:off x="2746685" y="4124366"/>
            <a:ext cx="4731911" cy="168861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網頁外框「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id=wrapper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text-align: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center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」將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wrapper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設定文字置中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text-align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為設定文字對齊樣式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345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79866126-F6C9-48DC-8EE5-551F5754B6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48" t="14078" r="4318" b="7829"/>
          <a:stretch/>
        </p:blipFill>
        <p:spPr>
          <a:xfrm>
            <a:off x="680648" y="1204686"/>
            <a:ext cx="10830704" cy="5143987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建立相簿容器、相簿主畫面，及設定樣式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F4A738C-ED27-4678-8DC8-61FB2CD774C4}"/>
              </a:ext>
            </a:extLst>
          </p:cNvPr>
          <p:cNvGrpSpPr/>
          <p:nvPr/>
        </p:nvGrpSpPr>
        <p:grpSpPr>
          <a:xfrm>
            <a:off x="7913646" y="1312297"/>
            <a:ext cx="3599480" cy="3349068"/>
            <a:chOff x="8221942" y="957044"/>
            <a:chExt cx="2471888" cy="236327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C0EB08F-4164-4F18-BC0E-B599F19C0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29600" y="1328979"/>
              <a:ext cx="2464230" cy="1991342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E79524B-2F97-4CED-8998-1D02CED7F6FA}"/>
                </a:ext>
              </a:extLst>
            </p:cNvPr>
            <p:cNvSpPr txBox="1"/>
            <p:nvPr/>
          </p:nvSpPr>
          <p:spPr>
            <a:xfrm>
              <a:off x="8221942" y="957044"/>
              <a:ext cx="2464230" cy="419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style.css</a:t>
              </a: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02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75B692-7568-47C2-BDB9-F2EC0CFB3C6D}"/>
              </a:ext>
            </a:extLst>
          </p:cNvPr>
          <p:cNvSpPr/>
          <p:nvPr/>
        </p:nvSpPr>
        <p:spPr>
          <a:xfrm>
            <a:off x="8516899" y="1840639"/>
            <a:ext cx="2404120" cy="15883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6C8586A-B86E-48FB-B6FC-7418D16F1B56}"/>
              </a:ext>
            </a:extLst>
          </p:cNvPr>
          <p:cNvGrpSpPr/>
          <p:nvPr/>
        </p:nvGrpSpPr>
        <p:grpSpPr>
          <a:xfrm>
            <a:off x="834821" y="1370937"/>
            <a:ext cx="6774440" cy="4251967"/>
            <a:chOff x="834821" y="1066131"/>
            <a:chExt cx="6774440" cy="4251967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E2C86A1-C3B7-4E62-9478-0E92D8FC8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4821" y="1539903"/>
              <a:ext cx="6697355" cy="3778195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0414082-6CE9-4A67-8D25-77737FA2562D}"/>
                </a:ext>
              </a:extLst>
            </p:cNvPr>
            <p:cNvSpPr txBox="1"/>
            <p:nvPr/>
          </p:nvSpPr>
          <p:spPr>
            <a:xfrm>
              <a:off x="911906" y="1066131"/>
              <a:ext cx="66973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DDE4732-5CA2-4D27-8112-54BF39545FA2}"/>
              </a:ext>
            </a:extLst>
          </p:cNvPr>
          <p:cNvSpPr/>
          <p:nvPr/>
        </p:nvSpPr>
        <p:spPr>
          <a:xfrm>
            <a:off x="1482436" y="2683637"/>
            <a:ext cx="6049740" cy="6919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8FF2EC-7438-4583-B6FA-11AF32B31CFB}"/>
              </a:ext>
            </a:extLst>
          </p:cNvPr>
          <p:cNvSpPr txBox="1"/>
          <p:nvPr/>
        </p:nvSpPr>
        <p:spPr>
          <a:xfrm>
            <a:off x="911906" y="3472829"/>
            <a:ext cx="7495115" cy="286232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：建立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img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標籤「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id=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photoMain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position:relative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margin:auto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width:60%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」，設定相簿容器樣式。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width:75%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」設定相簿主畫面寬度。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position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是設定元素的位置對齊方式，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relative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表示以相對位置設定，目的是為了讓後續的按鈕將以此容器作為基準點。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margin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是設定元素外邊界距離，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auto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為自動對齊，有水平居中效果。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width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為寬度設定。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B17ED-EC15-47CF-9800-0FFE6B3627ED}"/>
              </a:ext>
            </a:extLst>
          </p:cNvPr>
          <p:cNvSpPr/>
          <p:nvPr/>
        </p:nvSpPr>
        <p:spPr>
          <a:xfrm>
            <a:off x="8505750" y="3429000"/>
            <a:ext cx="2404120" cy="1232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23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7" grpId="0" animBg="1"/>
      <p:bldP spid="7" grpId="1" animBg="1"/>
      <p:bldP spid="7" grpId="2" animBg="1"/>
      <p:bldP spid="18" grpId="0" animBg="1"/>
      <p:bldP spid="18" grpId="1" animBg="1"/>
      <p:bldP spid="18" grpId="2" animBg="1"/>
      <p:bldP spid="14" grpId="0" animBg="1"/>
      <p:bldP spid="14" grpId="1" animBg="1"/>
      <p:bldP spid="1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B130C5C6-792F-45CE-B10E-4AE4BEFD39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47" t="14559" r="1611" b="8397"/>
          <a:stretch/>
        </p:blipFill>
        <p:spPr>
          <a:xfrm>
            <a:off x="596214" y="747766"/>
            <a:ext cx="11160749" cy="5074747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建立相簿控制按鈕，及設定樣式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6C8586A-B86E-48FB-B6FC-7418D16F1B56}"/>
              </a:ext>
            </a:extLst>
          </p:cNvPr>
          <p:cNvGrpSpPr/>
          <p:nvPr/>
        </p:nvGrpSpPr>
        <p:grpSpPr>
          <a:xfrm>
            <a:off x="613723" y="688673"/>
            <a:ext cx="6918453" cy="4227646"/>
            <a:chOff x="613723" y="1090452"/>
            <a:chExt cx="6918453" cy="4227646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E2C86A1-C3B7-4E62-9478-0E92D8FC8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4821" y="1539903"/>
              <a:ext cx="6697355" cy="3778195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0414082-6CE9-4A67-8D25-77737FA2562D}"/>
                </a:ext>
              </a:extLst>
            </p:cNvPr>
            <p:cNvSpPr txBox="1"/>
            <p:nvPr/>
          </p:nvSpPr>
          <p:spPr>
            <a:xfrm>
              <a:off x="613723" y="1090452"/>
              <a:ext cx="66973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F4A738C-ED27-4678-8DC8-61FB2CD774C4}"/>
              </a:ext>
            </a:extLst>
          </p:cNvPr>
          <p:cNvGrpSpPr/>
          <p:nvPr/>
        </p:nvGrpSpPr>
        <p:grpSpPr>
          <a:xfrm>
            <a:off x="8188035" y="736018"/>
            <a:ext cx="2464230" cy="2827603"/>
            <a:chOff x="8229600" y="895241"/>
            <a:chExt cx="2464230" cy="282760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C0EB08F-4164-4F18-BC0E-B599F19C0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29600" y="1469286"/>
              <a:ext cx="2464230" cy="2253558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E79524B-2F97-4CED-8998-1D02CED7F6FA}"/>
                </a:ext>
              </a:extLst>
            </p:cNvPr>
            <p:cNvSpPr txBox="1"/>
            <p:nvPr/>
          </p:nvSpPr>
          <p:spPr>
            <a:xfrm>
              <a:off x="8229600" y="895241"/>
              <a:ext cx="246423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style.css</a:t>
              </a: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03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DE4732-5CA2-4D27-8112-54BF39545FA2}"/>
              </a:ext>
            </a:extLst>
          </p:cNvPr>
          <p:cNvSpPr/>
          <p:nvPr/>
        </p:nvSpPr>
        <p:spPr>
          <a:xfrm>
            <a:off x="1610436" y="2796540"/>
            <a:ext cx="5921740" cy="182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75B692-7568-47C2-BDB9-F2EC0CFB3C6D}"/>
              </a:ext>
            </a:extLst>
          </p:cNvPr>
          <p:cNvSpPr/>
          <p:nvPr/>
        </p:nvSpPr>
        <p:spPr>
          <a:xfrm>
            <a:off x="8556731" y="1394435"/>
            <a:ext cx="2095533" cy="1127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8FF2EC-7438-4583-B6FA-11AF32B31CFB}"/>
              </a:ext>
            </a:extLst>
          </p:cNvPr>
          <p:cNvSpPr txBox="1"/>
          <p:nvPr/>
        </p:nvSpPr>
        <p:spPr>
          <a:xfrm>
            <a:off x="435037" y="3617554"/>
            <a:ext cx="6697355" cy="258532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相簿按鈕容器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=photo-control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：建立上一張的按鈕，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綁定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「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onPrev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」的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click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事件。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：建立下一張的按鈕，綁定「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onNext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」的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click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事件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Step4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position:absolute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top:30%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width:100%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」，設定相簿按鈕容器樣式。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Step5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float:left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cursor:pointer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」，設定「上一張」按鈕樣式。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Step6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float:rigth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cursor:pointer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」，設定「下一張」按鈕樣式。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DD5BF3B-86F1-4093-B752-7B07103F9FD0}"/>
              </a:ext>
            </a:extLst>
          </p:cNvPr>
          <p:cNvSpPr txBox="1"/>
          <p:nvPr/>
        </p:nvSpPr>
        <p:spPr>
          <a:xfrm>
            <a:off x="7149390" y="3623657"/>
            <a:ext cx="4421777" cy="258532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absolute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的屬性是絕對位置，由於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photo-container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設定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relative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，因此將以該元素作為基準點。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top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在此以此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photo-container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作為基準點距離上方的位置。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是設定元素的浮動方向。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cursor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是改變滑鼠游標樣式，而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pointer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則是會將其設定為小手點擊的樣式。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24E6C5-DC17-45DC-AB5C-A5D877C27DCB}"/>
              </a:ext>
            </a:extLst>
          </p:cNvPr>
          <p:cNvSpPr/>
          <p:nvPr/>
        </p:nvSpPr>
        <p:spPr>
          <a:xfrm>
            <a:off x="1769655" y="2979420"/>
            <a:ext cx="5762521" cy="182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DD3F3C-48DB-442A-A2F3-BE08390EEFB2}"/>
              </a:ext>
            </a:extLst>
          </p:cNvPr>
          <p:cNvSpPr/>
          <p:nvPr/>
        </p:nvSpPr>
        <p:spPr>
          <a:xfrm>
            <a:off x="1769655" y="3148054"/>
            <a:ext cx="5762521" cy="182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D556DF-AF1B-4262-9514-F976D35C3D56}"/>
              </a:ext>
            </a:extLst>
          </p:cNvPr>
          <p:cNvSpPr/>
          <p:nvPr/>
        </p:nvSpPr>
        <p:spPr>
          <a:xfrm>
            <a:off x="8556730" y="2522220"/>
            <a:ext cx="2095533" cy="10414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64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7" grpId="0" animBg="1"/>
      <p:bldP spid="17" grpId="1" animBg="1"/>
      <p:bldP spid="17" grpId="2" animBg="1"/>
      <p:bldP spid="18" grpId="0" animBg="1"/>
      <p:bldP spid="18" grpId="1" uiExpand="1" build="allAtOnce" animBg="1"/>
      <p:bldP spid="18" grpId="2" build="allAtOnce" animBg="1"/>
      <p:bldP spid="23" grpId="0" animBg="1"/>
      <p:bldP spid="23" grpId="1" uiExpand="1" build="allAtOnce" animBg="1"/>
      <p:bldP spid="23" grpId="2" build="allAtOnce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28E361D-FCB0-4F82-8AD0-CC5E10FF57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49" t="14468" b="4222"/>
          <a:stretch/>
        </p:blipFill>
        <p:spPr>
          <a:xfrm>
            <a:off x="356589" y="910334"/>
            <a:ext cx="11478822" cy="5355772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建立相簿清單，及設定樣式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04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E25ED1F-4BF4-477C-AEC4-131545710B9C}"/>
              </a:ext>
            </a:extLst>
          </p:cNvPr>
          <p:cNvGrpSpPr/>
          <p:nvPr/>
        </p:nvGrpSpPr>
        <p:grpSpPr>
          <a:xfrm>
            <a:off x="485707" y="1569838"/>
            <a:ext cx="7042867" cy="2816641"/>
            <a:chOff x="485707" y="1613381"/>
            <a:chExt cx="7042867" cy="281664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28FF119-F1C5-4481-812A-9708E3538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5707" y="2056996"/>
              <a:ext cx="7042867" cy="237302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638A43C-FEAF-4358-8CEC-ACD4464FBE42}"/>
                </a:ext>
              </a:extLst>
            </p:cNvPr>
            <p:cNvSpPr txBox="1"/>
            <p:nvPr/>
          </p:nvSpPr>
          <p:spPr>
            <a:xfrm>
              <a:off x="485707" y="1613381"/>
              <a:ext cx="70428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7D6577E-21ED-4611-AB9D-EA310EC50CFC}"/>
              </a:ext>
            </a:extLst>
          </p:cNvPr>
          <p:cNvGrpSpPr/>
          <p:nvPr/>
        </p:nvGrpSpPr>
        <p:grpSpPr>
          <a:xfrm>
            <a:off x="7968343" y="1602581"/>
            <a:ext cx="3491410" cy="2783898"/>
            <a:chOff x="7968343" y="1646124"/>
            <a:chExt cx="3491410" cy="278389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BF3C15F-FEAE-4828-8D03-6F77B4A95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68343" y="2089189"/>
              <a:ext cx="3491410" cy="2340833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858AD20-BC81-4068-8EF1-DB9096CA0D48}"/>
                </a:ext>
              </a:extLst>
            </p:cNvPr>
            <p:cNvSpPr txBox="1"/>
            <p:nvPr/>
          </p:nvSpPr>
          <p:spPr>
            <a:xfrm>
              <a:off x="7968343" y="1646124"/>
              <a:ext cx="349141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style.css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D6A70DB-D169-4E6A-85DC-9FE49BDBCC17}"/>
              </a:ext>
            </a:extLst>
          </p:cNvPr>
          <p:cNvSpPr/>
          <p:nvPr/>
        </p:nvSpPr>
        <p:spPr>
          <a:xfrm>
            <a:off x="597064" y="3385457"/>
            <a:ext cx="2120736" cy="183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30130E-707F-4C9C-B43F-BA8BCAB1BE7D}"/>
              </a:ext>
            </a:extLst>
          </p:cNvPr>
          <p:cNvSpPr/>
          <p:nvPr/>
        </p:nvSpPr>
        <p:spPr>
          <a:xfrm>
            <a:off x="8418286" y="2081930"/>
            <a:ext cx="3060536" cy="1095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3A17690-774F-4D3A-A3BF-5AD5E8A798D0}"/>
              </a:ext>
            </a:extLst>
          </p:cNvPr>
          <p:cNvSpPr txBox="1"/>
          <p:nvPr/>
        </p:nvSpPr>
        <p:spPr>
          <a:xfrm>
            <a:off x="1160889" y="4249381"/>
            <a:ext cx="5692501" cy="230832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相簿列表容器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=photo-list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：建立三個圖片清單的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img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margin-top:30px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」，設定相簿列表容器的樣式。</a:t>
            </a: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Step4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cursor:pointer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」，設定相簿列表的樣式。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margin-top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是設定元素上方的外邊界距離。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00EE5B-4E59-47B5-AE7F-105346AE81DE}"/>
              </a:ext>
            </a:extLst>
          </p:cNvPr>
          <p:cNvSpPr/>
          <p:nvPr/>
        </p:nvSpPr>
        <p:spPr>
          <a:xfrm>
            <a:off x="775358" y="3562820"/>
            <a:ext cx="5168241" cy="5890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76ABEA-8C4C-4778-9D37-97C4A644E1A3}"/>
              </a:ext>
            </a:extLst>
          </p:cNvPr>
          <p:cNvSpPr/>
          <p:nvPr/>
        </p:nvSpPr>
        <p:spPr>
          <a:xfrm>
            <a:off x="8399217" y="3210856"/>
            <a:ext cx="3060536" cy="1095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22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3" animBg="1"/>
      <p:bldP spid="27" grpId="0" animBg="1"/>
      <p:bldP spid="27" grpId="1" animBg="1"/>
      <p:bldP spid="27" grpId="2" animBg="1"/>
      <p:bldP spid="30" grpId="0" animBg="1"/>
      <p:bldP spid="30" grpId="1" animBg="1"/>
      <p:bldP spid="30" grpId="2" animBg="1"/>
      <p:bldP spid="15" grpId="0" animBg="1"/>
      <p:bldP spid="15" grpId="1" animBg="1"/>
      <p:bldP spid="15" grpId="3" animBg="1"/>
      <p:bldP spid="16" grpId="0" animBg="1"/>
      <p:bldP spid="16" grpId="1" animBg="1"/>
      <p:bldP spid="1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7CCEFB-055B-401F-9695-CDDFB1750C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程式撰寫</a:t>
            </a:r>
          </a:p>
        </p:txBody>
      </p:sp>
    </p:spTree>
    <p:extLst>
      <p:ext uri="{BB962C8B-B14F-4D97-AF65-F5344CB8AC3E}">
        <p14:creationId xmlns:p14="http://schemas.microsoft.com/office/powerpoint/2010/main" val="201386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96E188E7-4097-45BB-B999-1BD861B18880}"/>
              </a:ext>
            </a:extLst>
          </p:cNvPr>
          <p:cNvGrpSpPr/>
          <p:nvPr/>
        </p:nvGrpSpPr>
        <p:grpSpPr>
          <a:xfrm>
            <a:off x="418661" y="474445"/>
            <a:ext cx="6509081" cy="3570613"/>
            <a:chOff x="3449060" y="399391"/>
            <a:chExt cx="7373616" cy="381038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5BC86F0-BE1E-4E10-8665-1617E8821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49060" y="876445"/>
              <a:ext cx="7373616" cy="3333329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3449060" y="399391"/>
              <a:ext cx="737361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</p:grp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宣告變數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05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A6DE4A-6764-4952-8299-F20A7649D5A9}"/>
              </a:ext>
            </a:extLst>
          </p:cNvPr>
          <p:cNvSpPr/>
          <p:nvPr/>
        </p:nvSpPr>
        <p:spPr>
          <a:xfrm>
            <a:off x="703420" y="1204686"/>
            <a:ext cx="6053839" cy="630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6196A3-2EC0-4A76-B9ED-F4DF786EF41C}"/>
              </a:ext>
            </a:extLst>
          </p:cNvPr>
          <p:cNvSpPr/>
          <p:nvPr/>
        </p:nvSpPr>
        <p:spPr>
          <a:xfrm>
            <a:off x="703421" y="1934579"/>
            <a:ext cx="6053839" cy="630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A04D9F-27D7-44B7-943C-13A39E507CF8}"/>
              </a:ext>
            </a:extLst>
          </p:cNvPr>
          <p:cNvSpPr/>
          <p:nvPr/>
        </p:nvSpPr>
        <p:spPr>
          <a:xfrm>
            <a:off x="703421" y="2696705"/>
            <a:ext cx="6053839" cy="630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424E38-0AE8-4B8D-9622-F1D5DAF74D59}"/>
              </a:ext>
            </a:extLst>
          </p:cNvPr>
          <p:cNvSpPr/>
          <p:nvPr/>
        </p:nvSpPr>
        <p:spPr>
          <a:xfrm>
            <a:off x="703420" y="3414876"/>
            <a:ext cx="6053839" cy="630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6596034" y="299460"/>
            <a:ext cx="5399535" cy="590931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：宣告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items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儲存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名稱為「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photo-item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」的元素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，在此會取得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個，並且以集合型態儲存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：宣告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儲存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id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名稱為「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photoMain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」的元素。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：宣告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activeIndex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儲存當前主容器顯示的照片索引值，當程式剛開始執行時，相簿主畫面的顯示照片預設為第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張，所以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activeIndex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初始值設定為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Step4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：宣告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maxIndex</a:t>
            </a:r>
            <a:r>
              <a:rPr lang="zh-TW" altLang="en-US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儲存相簿列表最後一張的索引值。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JavaScript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const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為常數宣告，使用此宣告方式宣告後，之後就無法更改變數裡面的值。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為變數宣告，使用此宣告方式宣告後，之後仍然可以更改變數裡面的值。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document.getElementsByClassName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為取得文件裡特定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名稱的元素。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document.getElementById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為取得文件裡特定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Id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名稱的元素。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length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回傳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items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集合的總長度。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161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6" grpId="0" animBg="1"/>
      <p:bldP spid="6" grpId="1" uiExpand="1" build="allAtOnce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1118</Words>
  <Application>Microsoft Macintosh PowerPoint</Application>
  <PresentationFormat>寬螢幕</PresentationFormat>
  <Paragraphs>119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佈景主題</vt:lpstr>
      <vt:lpstr>JavaScript實作教學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JavaScript實作教學</dc:title>
  <dc:creator>冠瑜 周</dc:creator>
  <cp:lastModifiedBy>Microsoft Office 使用者</cp:lastModifiedBy>
  <cp:revision>76</cp:revision>
  <dcterms:created xsi:type="dcterms:W3CDTF">2019-05-17T10:30:53Z</dcterms:created>
  <dcterms:modified xsi:type="dcterms:W3CDTF">2019-05-18T10:51:29Z</dcterms:modified>
</cp:coreProperties>
</file>