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  <p:sldId id="261" r:id="rId15"/>
    <p:sldId id="263" r:id="rId16"/>
    <p:sldId id="264" r:id="rId17"/>
    <p:sldId id="275" r:id="rId18"/>
    <p:sldId id="276" r:id="rId19"/>
    <p:sldId id="277" r:id="rId20"/>
    <p:sldId id="280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D1DF3-B923-4908-B28A-3DA2C537F667}" v="29" dt="2020-07-14T01:12:03.664"/>
    <p1510:client id="{DC2DB5B9-6B21-47A4-A55E-C24875A472E4}" v="18" dt="2020-07-14T02:04:2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DAN" userId="11709e2da16f4019" providerId="Windows Live" clId="Web-{DC2DB5B9-6B21-47A4-A55E-C24875A472E4}"/>
    <pc:docChg chg="addSld delSld modSld">
      <pc:chgData name="WANG DAN" userId="11709e2da16f4019" providerId="Windows Live" clId="Web-{DC2DB5B9-6B21-47A4-A55E-C24875A472E4}" dt="2020-07-14T02:04:29.347" v="16" actId="1076"/>
      <pc:docMkLst>
        <pc:docMk/>
      </pc:docMkLst>
      <pc:sldChg chg="modSp">
        <pc:chgData name="WANG DAN" userId="11709e2da16f4019" providerId="Windows Live" clId="Web-{DC2DB5B9-6B21-47A4-A55E-C24875A472E4}" dt="2020-07-14T01:46:12.323" v="6" actId="20577"/>
        <pc:sldMkLst>
          <pc:docMk/>
          <pc:sldMk cId="761657703" sldId="256"/>
        </pc:sldMkLst>
        <pc:spChg chg="mod">
          <ac:chgData name="WANG DAN" userId="11709e2da16f4019" providerId="Windows Live" clId="Web-{DC2DB5B9-6B21-47A4-A55E-C24875A472E4}" dt="2020-07-14T01:46:12.323" v="6" actId="20577"/>
          <ac:spMkLst>
            <pc:docMk/>
            <pc:sldMk cId="761657703" sldId="256"/>
            <ac:spMk id="3" creationId="{00000000-0000-0000-0000-000000000000}"/>
          </ac:spMkLst>
        </pc:spChg>
      </pc:sldChg>
      <pc:sldChg chg="modSp">
        <pc:chgData name="WANG DAN" userId="11709e2da16f4019" providerId="Windows Live" clId="Web-{DC2DB5B9-6B21-47A4-A55E-C24875A472E4}" dt="2020-07-14T02:04:29.347" v="16" actId="1076"/>
        <pc:sldMkLst>
          <pc:docMk/>
          <pc:sldMk cId="2922115591" sldId="257"/>
        </pc:sldMkLst>
        <pc:picChg chg="mod">
          <ac:chgData name="WANG DAN" userId="11709e2da16f4019" providerId="Windows Live" clId="Web-{DC2DB5B9-6B21-47A4-A55E-C24875A472E4}" dt="2020-07-14T02:04:29.347" v="16" actId="1076"/>
          <ac:picMkLst>
            <pc:docMk/>
            <pc:sldMk cId="2922115591" sldId="257"/>
            <ac:picMk id="8" creationId="{AE6C9959-9BB1-4DA6-8DEB-2E3DC766FB19}"/>
          </ac:picMkLst>
        </pc:picChg>
      </pc:sldChg>
      <pc:sldChg chg="modTransition">
        <pc:chgData name="WANG DAN" userId="11709e2da16f4019" providerId="Windows Live" clId="Web-{DC2DB5B9-6B21-47A4-A55E-C24875A472E4}" dt="2020-07-14T01:47:21.822" v="9"/>
        <pc:sldMkLst>
          <pc:docMk/>
          <pc:sldMk cId="324020313" sldId="275"/>
        </pc:sldMkLst>
      </pc:sldChg>
      <pc:sldChg chg="modTransition">
        <pc:chgData name="WANG DAN" userId="11709e2da16f4019" providerId="Windows Live" clId="Web-{DC2DB5B9-6B21-47A4-A55E-C24875A472E4}" dt="2020-07-14T01:47:26.900" v="10"/>
        <pc:sldMkLst>
          <pc:docMk/>
          <pc:sldMk cId="1861082697" sldId="276"/>
        </pc:sldMkLst>
      </pc:sldChg>
      <pc:sldChg chg="modTransition">
        <pc:chgData name="WANG DAN" userId="11709e2da16f4019" providerId="Windows Live" clId="Web-{DC2DB5B9-6B21-47A4-A55E-C24875A472E4}" dt="2020-07-14T01:47:31.666" v="11"/>
        <pc:sldMkLst>
          <pc:docMk/>
          <pc:sldMk cId="767865497" sldId="277"/>
        </pc:sldMkLst>
      </pc:sldChg>
      <pc:sldChg chg="modTransition">
        <pc:chgData name="WANG DAN" userId="11709e2da16f4019" providerId="Windows Live" clId="Web-{DC2DB5B9-6B21-47A4-A55E-C24875A472E4}" dt="2020-07-14T01:47:41.259" v="13"/>
        <pc:sldMkLst>
          <pc:docMk/>
          <pc:sldMk cId="2676373652" sldId="279"/>
        </pc:sldMkLst>
      </pc:sldChg>
      <pc:sldChg chg="modTransition">
        <pc:chgData name="WANG DAN" userId="11709e2da16f4019" providerId="Windows Live" clId="Web-{DC2DB5B9-6B21-47A4-A55E-C24875A472E4}" dt="2020-07-14T01:47:36.338" v="12"/>
        <pc:sldMkLst>
          <pc:docMk/>
          <pc:sldMk cId="4252205536" sldId="280"/>
        </pc:sldMkLst>
      </pc:sldChg>
      <pc:sldChg chg="new del">
        <pc:chgData name="WANG DAN" userId="11709e2da16f4019" providerId="Windows Live" clId="Web-{DC2DB5B9-6B21-47A4-A55E-C24875A472E4}" dt="2020-07-14T01:55:54.772" v="15"/>
        <pc:sldMkLst>
          <pc:docMk/>
          <pc:sldMk cId="927128414" sldId="281"/>
        </pc:sldMkLst>
      </pc:sldChg>
    </pc:docChg>
  </pc:docChgLst>
  <pc:docChgLst>
    <pc:chgData name="DAN WANG" userId="11709e2da16f4019" providerId="LiveId" clId="{0DDD1DF3-B923-4908-B28A-3DA2C537F667}"/>
    <pc:docChg chg="undo redo custSel addSld delSld modSld">
      <pc:chgData name="DAN WANG" userId="11709e2da16f4019" providerId="LiveId" clId="{0DDD1DF3-B923-4908-B28A-3DA2C537F667}" dt="2020-07-14T01:12:15.772" v="1991" actId="1076"/>
      <pc:docMkLst>
        <pc:docMk/>
      </pc:docMkLst>
      <pc:sldChg chg="modSp mod">
        <pc:chgData name="DAN WANG" userId="11709e2da16f4019" providerId="LiveId" clId="{0DDD1DF3-B923-4908-B28A-3DA2C537F667}" dt="2020-07-11T13:51:15.058" v="120" actId="6549"/>
        <pc:sldMkLst>
          <pc:docMk/>
          <pc:sldMk cId="761657703" sldId="256"/>
        </pc:sldMkLst>
        <pc:spChg chg="mod">
          <ac:chgData name="DAN WANG" userId="11709e2da16f4019" providerId="LiveId" clId="{0DDD1DF3-B923-4908-B28A-3DA2C537F667}" dt="2020-07-11T13:51:15.058" v="120" actId="6549"/>
          <ac:spMkLst>
            <pc:docMk/>
            <pc:sldMk cId="761657703" sldId="256"/>
            <ac:spMk id="2" creationId="{00000000-0000-0000-0000-000000000000}"/>
          </ac:spMkLst>
        </pc:spChg>
      </pc:sldChg>
      <pc:sldChg chg="modSp mod modTransition">
        <pc:chgData name="DAN WANG" userId="11709e2da16f4019" providerId="LiveId" clId="{0DDD1DF3-B923-4908-B28A-3DA2C537F667}" dt="2020-07-12T17:41:49.611" v="716" actId="20577"/>
        <pc:sldMkLst>
          <pc:docMk/>
          <pc:sldMk cId="2922115591" sldId="257"/>
        </pc:sldMkLst>
        <pc:spChg chg="mod">
          <ac:chgData name="DAN WANG" userId="11709e2da16f4019" providerId="LiveId" clId="{0DDD1DF3-B923-4908-B28A-3DA2C537F667}" dt="2020-07-12T17:35:02.848" v="488" actId="20577"/>
          <ac:spMkLst>
            <pc:docMk/>
            <pc:sldMk cId="2922115591" sldId="257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2T17:41:49.611" v="716" actId="20577"/>
          <ac:spMkLst>
            <pc:docMk/>
            <pc:sldMk cId="2922115591" sldId="257"/>
            <ac:spMk id="3" creationId="{00000000-0000-0000-0000-000000000000}"/>
          </ac:spMkLst>
        </pc:spChg>
        <pc:picChg chg="mod">
          <ac:chgData name="DAN WANG" userId="11709e2da16f4019" providerId="LiveId" clId="{0DDD1DF3-B923-4908-B28A-3DA2C537F667}" dt="2020-07-12T17:38:45.823" v="623" actId="1076"/>
          <ac:picMkLst>
            <pc:docMk/>
            <pc:sldMk cId="2922115591" sldId="257"/>
            <ac:picMk id="8" creationId="{AE6C9959-9BB1-4DA6-8DEB-2E3DC766FB19}"/>
          </ac:picMkLst>
        </pc:picChg>
      </pc:sldChg>
      <pc:sldChg chg="modSp mod">
        <pc:chgData name="DAN WANG" userId="11709e2da16f4019" providerId="LiveId" clId="{0DDD1DF3-B923-4908-B28A-3DA2C537F667}" dt="2020-07-13T16:43:10.156" v="760" actId="20577"/>
        <pc:sldMkLst>
          <pc:docMk/>
          <pc:sldMk cId="2579867149" sldId="258"/>
        </pc:sldMkLst>
        <pc:spChg chg="mod">
          <ac:chgData name="DAN WANG" userId="11709e2da16f4019" providerId="LiveId" clId="{0DDD1DF3-B923-4908-B28A-3DA2C537F667}" dt="2020-07-13T16:42:17.375" v="718"/>
          <ac:spMkLst>
            <pc:docMk/>
            <pc:sldMk cId="2579867149" sldId="258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3:10.156" v="760" actId="20577"/>
          <ac:spMkLst>
            <pc:docMk/>
            <pc:sldMk cId="2579867149" sldId="258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3:32.392" v="778" actId="20577"/>
        <pc:sldMkLst>
          <pc:docMk/>
          <pc:sldMk cId="254299552" sldId="262"/>
        </pc:sldMkLst>
        <pc:spChg chg="mod">
          <ac:chgData name="DAN WANG" userId="11709e2da16f4019" providerId="LiveId" clId="{0DDD1DF3-B923-4908-B28A-3DA2C537F667}" dt="2020-07-13T16:43:14.986" v="761"/>
          <ac:spMkLst>
            <pc:docMk/>
            <pc:sldMk cId="254299552" sldId="262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3:32.392" v="778" actId="20577"/>
          <ac:spMkLst>
            <pc:docMk/>
            <pc:sldMk cId="254299552" sldId="262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24.179" v="1020" actId="6549"/>
        <pc:sldMkLst>
          <pc:docMk/>
          <pc:sldMk cId="1736218443" sldId="267"/>
        </pc:sldMkLst>
        <pc:spChg chg="mod">
          <ac:chgData name="DAN WANG" userId="11709e2da16f4019" providerId="LiveId" clId="{0DDD1DF3-B923-4908-B28A-3DA2C537F667}" dt="2020-07-13T16:48:24.179" v="1020" actId="6549"/>
          <ac:spMkLst>
            <pc:docMk/>
            <pc:sldMk cId="1736218443" sldId="267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4:02.450" v="799" actId="20577"/>
          <ac:spMkLst>
            <pc:docMk/>
            <pc:sldMk cId="1736218443" sldId="267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37.295" v="1021"/>
        <pc:sldMkLst>
          <pc:docMk/>
          <pc:sldMk cId="4024826914" sldId="268"/>
        </pc:sldMkLst>
        <pc:spChg chg="mod">
          <ac:chgData name="DAN WANG" userId="11709e2da16f4019" providerId="LiveId" clId="{0DDD1DF3-B923-4908-B28A-3DA2C537F667}" dt="2020-07-13T16:48:37.295" v="1021"/>
          <ac:spMkLst>
            <pc:docMk/>
            <pc:sldMk cId="4024826914" sldId="268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4:15.929" v="810" actId="20577"/>
          <ac:spMkLst>
            <pc:docMk/>
            <pc:sldMk cId="4024826914" sldId="268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41.275" v="1022"/>
        <pc:sldMkLst>
          <pc:docMk/>
          <pc:sldMk cId="4260931792" sldId="269"/>
        </pc:sldMkLst>
        <pc:spChg chg="mod">
          <ac:chgData name="DAN WANG" userId="11709e2da16f4019" providerId="LiveId" clId="{0DDD1DF3-B923-4908-B28A-3DA2C537F667}" dt="2020-07-13T16:48:41.275" v="1022"/>
          <ac:spMkLst>
            <pc:docMk/>
            <pc:sldMk cId="4260931792" sldId="269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4:32.688" v="835" actId="20577"/>
          <ac:spMkLst>
            <pc:docMk/>
            <pc:sldMk cId="4260931792" sldId="269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44.232" v="1023"/>
        <pc:sldMkLst>
          <pc:docMk/>
          <pc:sldMk cId="3124313125" sldId="270"/>
        </pc:sldMkLst>
        <pc:spChg chg="mod">
          <ac:chgData name="DAN WANG" userId="11709e2da16f4019" providerId="LiveId" clId="{0DDD1DF3-B923-4908-B28A-3DA2C537F667}" dt="2020-07-13T16:48:44.232" v="1023"/>
          <ac:spMkLst>
            <pc:docMk/>
            <pc:sldMk cId="3124313125" sldId="270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4:59.480" v="858" actId="20577"/>
          <ac:spMkLst>
            <pc:docMk/>
            <pc:sldMk cId="3124313125" sldId="270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46.496" v="1024"/>
        <pc:sldMkLst>
          <pc:docMk/>
          <pc:sldMk cId="969022081" sldId="271"/>
        </pc:sldMkLst>
        <pc:spChg chg="mod">
          <ac:chgData name="DAN WANG" userId="11709e2da16f4019" providerId="LiveId" clId="{0DDD1DF3-B923-4908-B28A-3DA2C537F667}" dt="2020-07-13T16:48:46.496" v="1024"/>
          <ac:spMkLst>
            <pc:docMk/>
            <pc:sldMk cId="969022081" sldId="271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5:47.757" v="902" actId="20577"/>
          <ac:spMkLst>
            <pc:docMk/>
            <pc:sldMk cId="969022081" sldId="271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48.686" v="1025"/>
        <pc:sldMkLst>
          <pc:docMk/>
          <pc:sldMk cId="1557902448" sldId="272"/>
        </pc:sldMkLst>
        <pc:spChg chg="mod">
          <ac:chgData name="DAN WANG" userId="11709e2da16f4019" providerId="LiveId" clId="{0DDD1DF3-B923-4908-B28A-3DA2C537F667}" dt="2020-07-13T16:48:48.686" v="1025"/>
          <ac:spMkLst>
            <pc:docMk/>
            <pc:sldMk cId="1557902448" sldId="272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6:00.120" v="906" actId="20577"/>
          <ac:spMkLst>
            <pc:docMk/>
            <pc:sldMk cId="1557902448" sldId="272"/>
            <ac:spMk id="3" creationId="{00000000-0000-0000-0000-000000000000}"/>
          </ac:spMkLst>
        </pc:spChg>
      </pc:sldChg>
      <pc:sldChg chg="modSp mod">
        <pc:chgData name="DAN WANG" userId="11709e2da16f4019" providerId="LiveId" clId="{0DDD1DF3-B923-4908-B28A-3DA2C537F667}" dt="2020-07-13T16:48:50.811" v="1026"/>
        <pc:sldMkLst>
          <pc:docMk/>
          <pc:sldMk cId="2410947277" sldId="273"/>
        </pc:sldMkLst>
        <pc:spChg chg="mod">
          <ac:chgData name="DAN WANG" userId="11709e2da16f4019" providerId="LiveId" clId="{0DDD1DF3-B923-4908-B28A-3DA2C537F667}" dt="2020-07-13T16:48:50.811" v="1026"/>
          <ac:spMkLst>
            <pc:docMk/>
            <pc:sldMk cId="2410947277" sldId="273"/>
            <ac:spMk id="2" creationId="{00000000-0000-0000-0000-000000000000}"/>
          </ac:spMkLst>
        </pc:spChg>
        <pc:spChg chg="mod">
          <ac:chgData name="DAN WANG" userId="11709e2da16f4019" providerId="LiveId" clId="{0DDD1DF3-B923-4908-B28A-3DA2C537F667}" dt="2020-07-13T16:47:22.450" v="980" actId="20577"/>
          <ac:spMkLst>
            <pc:docMk/>
            <pc:sldMk cId="2410947277" sldId="273"/>
            <ac:spMk id="3" creationId="{00000000-0000-0000-0000-000000000000}"/>
          </ac:spMkLst>
        </pc:spChg>
      </pc:sldChg>
      <pc:sldChg chg="modSp mod modTransition">
        <pc:chgData name="DAN WANG" userId="11709e2da16f4019" providerId="LiveId" clId="{0DDD1DF3-B923-4908-B28A-3DA2C537F667}" dt="2020-07-13T16:42:04.995" v="717" actId="20577"/>
        <pc:sldMkLst>
          <pc:docMk/>
          <pc:sldMk cId="696847194" sldId="274"/>
        </pc:sldMkLst>
        <pc:spChg chg="mod">
          <ac:chgData name="DAN WANG" userId="11709e2da16f4019" providerId="LiveId" clId="{0DDD1DF3-B923-4908-B28A-3DA2C537F667}" dt="2020-07-11T13:51:42.591" v="141" actId="20577"/>
          <ac:spMkLst>
            <pc:docMk/>
            <pc:sldMk cId="696847194" sldId="274"/>
            <ac:spMk id="2" creationId="{FE3BC90B-4FE2-47FC-84F3-A06ADD81D6D0}"/>
          </ac:spMkLst>
        </pc:spChg>
        <pc:spChg chg="mod">
          <ac:chgData name="DAN WANG" userId="11709e2da16f4019" providerId="LiveId" clId="{0DDD1DF3-B923-4908-B28A-3DA2C537F667}" dt="2020-07-13T16:42:04.995" v="717" actId="20577"/>
          <ac:spMkLst>
            <pc:docMk/>
            <pc:sldMk cId="696847194" sldId="274"/>
            <ac:spMk id="3" creationId="{96B4937F-27FB-4308-819B-A47130902A4B}"/>
          </ac:spMkLst>
        </pc:spChg>
      </pc:sldChg>
      <pc:sldChg chg="modSp new mod">
        <pc:chgData name="DAN WANG" userId="11709e2da16f4019" providerId="LiveId" clId="{0DDD1DF3-B923-4908-B28A-3DA2C537F667}" dt="2020-07-13T18:24:37.256" v="1905" actId="20577"/>
        <pc:sldMkLst>
          <pc:docMk/>
          <pc:sldMk cId="324020313" sldId="275"/>
        </pc:sldMkLst>
        <pc:spChg chg="mod">
          <ac:chgData name="DAN WANG" userId="11709e2da16f4019" providerId="LiveId" clId="{0DDD1DF3-B923-4908-B28A-3DA2C537F667}" dt="2020-07-13T18:24:29.946" v="1904" actId="20577"/>
          <ac:spMkLst>
            <pc:docMk/>
            <pc:sldMk cId="324020313" sldId="275"/>
            <ac:spMk id="2" creationId="{132FDA63-01DF-4955-899B-B09EC18473BB}"/>
          </ac:spMkLst>
        </pc:spChg>
        <pc:spChg chg="mod">
          <ac:chgData name="DAN WANG" userId="11709e2da16f4019" providerId="LiveId" clId="{0DDD1DF3-B923-4908-B28A-3DA2C537F667}" dt="2020-07-13T18:24:37.256" v="1905" actId="20577"/>
          <ac:spMkLst>
            <pc:docMk/>
            <pc:sldMk cId="324020313" sldId="275"/>
            <ac:spMk id="3" creationId="{FB7E4C9C-AFA8-4ECC-AD66-EBBB131E91E0}"/>
          </ac:spMkLst>
        </pc:spChg>
      </pc:sldChg>
      <pc:sldChg chg="modSp new mod">
        <pc:chgData name="DAN WANG" userId="11709e2da16f4019" providerId="LiveId" clId="{0DDD1DF3-B923-4908-B28A-3DA2C537F667}" dt="2020-07-13T18:23:59.934" v="1885" actId="20577"/>
        <pc:sldMkLst>
          <pc:docMk/>
          <pc:sldMk cId="1861082697" sldId="276"/>
        </pc:sldMkLst>
        <pc:spChg chg="mod">
          <ac:chgData name="DAN WANG" userId="11709e2da16f4019" providerId="LiveId" clId="{0DDD1DF3-B923-4908-B28A-3DA2C537F667}" dt="2020-07-13T18:00:23.725" v="1528"/>
          <ac:spMkLst>
            <pc:docMk/>
            <pc:sldMk cId="1861082697" sldId="276"/>
            <ac:spMk id="2" creationId="{A92CFB2B-A143-4173-A027-3E563D4762B3}"/>
          </ac:spMkLst>
        </pc:spChg>
        <pc:spChg chg="mod">
          <ac:chgData name="DAN WANG" userId="11709e2da16f4019" providerId="LiveId" clId="{0DDD1DF3-B923-4908-B28A-3DA2C537F667}" dt="2020-07-13T18:23:59.934" v="1885" actId="20577"/>
          <ac:spMkLst>
            <pc:docMk/>
            <pc:sldMk cId="1861082697" sldId="276"/>
            <ac:spMk id="3" creationId="{24CC5240-D48D-42B6-AC3D-1AD1748803BE}"/>
          </ac:spMkLst>
        </pc:spChg>
      </pc:sldChg>
      <pc:sldChg chg="modSp new mod">
        <pc:chgData name="DAN WANG" userId="11709e2da16f4019" providerId="LiveId" clId="{0DDD1DF3-B923-4908-B28A-3DA2C537F667}" dt="2020-07-13T18:30:35.567" v="1976" actId="20577"/>
        <pc:sldMkLst>
          <pc:docMk/>
          <pc:sldMk cId="767865497" sldId="277"/>
        </pc:sldMkLst>
        <pc:spChg chg="mod">
          <ac:chgData name="DAN WANG" userId="11709e2da16f4019" providerId="LiveId" clId="{0DDD1DF3-B923-4908-B28A-3DA2C537F667}" dt="2020-07-13T18:24:21.672" v="1903" actId="20577"/>
          <ac:spMkLst>
            <pc:docMk/>
            <pc:sldMk cId="767865497" sldId="277"/>
            <ac:spMk id="2" creationId="{2DB93A89-FE95-4762-80D0-28D444F68DA9}"/>
          </ac:spMkLst>
        </pc:spChg>
        <pc:spChg chg="mod">
          <ac:chgData name="DAN WANG" userId="11709e2da16f4019" providerId="LiveId" clId="{0DDD1DF3-B923-4908-B28A-3DA2C537F667}" dt="2020-07-13T18:30:35.567" v="1976" actId="20577"/>
          <ac:spMkLst>
            <pc:docMk/>
            <pc:sldMk cId="767865497" sldId="277"/>
            <ac:spMk id="3" creationId="{D3C84004-6FCB-4FA7-9FDB-B886A3916B7A}"/>
          </ac:spMkLst>
        </pc:spChg>
      </pc:sldChg>
      <pc:sldChg chg="new del">
        <pc:chgData name="DAN WANG" userId="11709e2da16f4019" providerId="LiveId" clId="{0DDD1DF3-B923-4908-B28A-3DA2C537F667}" dt="2020-07-13T18:31:33.801" v="1979" actId="47"/>
        <pc:sldMkLst>
          <pc:docMk/>
          <pc:sldMk cId="3483588815" sldId="278"/>
        </pc:sldMkLst>
      </pc:sldChg>
      <pc:sldChg chg="modSp new mod">
        <pc:chgData name="DAN WANG" userId="11709e2da16f4019" providerId="LiveId" clId="{0DDD1DF3-B923-4908-B28A-3DA2C537F667}" dt="2020-07-13T18:31:39.495" v="1986" actId="20577"/>
        <pc:sldMkLst>
          <pc:docMk/>
          <pc:sldMk cId="2676373652" sldId="279"/>
        </pc:sldMkLst>
        <pc:spChg chg="mod">
          <ac:chgData name="DAN WANG" userId="11709e2da16f4019" providerId="LiveId" clId="{0DDD1DF3-B923-4908-B28A-3DA2C537F667}" dt="2020-07-13T18:31:39.495" v="1986" actId="20577"/>
          <ac:spMkLst>
            <pc:docMk/>
            <pc:sldMk cId="2676373652" sldId="279"/>
            <ac:spMk id="2" creationId="{C1E0C04C-23B2-412D-8174-D0FEAC433A42}"/>
          </ac:spMkLst>
        </pc:spChg>
      </pc:sldChg>
      <pc:sldChg chg="addSp delSp modSp new mod">
        <pc:chgData name="DAN WANG" userId="11709e2da16f4019" providerId="LiveId" clId="{0DDD1DF3-B923-4908-B28A-3DA2C537F667}" dt="2020-07-14T01:12:15.772" v="1991" actId="1076"/>
        <pc:sldMkLst>
          <pc:docMk/>
          <pc:sldMk cId="4252205536" sldId="280"/>
        </pc:sldMkLst>
        <pc:spChg chg="mod">
          <ac:chgData name="DAN WANG" userId="11709e2da16f4019" providerId="LiveId" clId="{0DDD1DF3-B923-4908-B28A-3DA2C537F667}" dt="2020-07-14T01:11:46.634" v="1988"/>
          <ac:spMkLst>
            <pc:docMk/>
            <pc:sldMk cId="4252205536" sldId="280"/>
            <ac:spMk id="2" creationId="{F250B2B3-6FB2-4748-A3D2-3DA17EA5590E}"/>
          </ac:spMkLst>
        </pc:spChg>
        <pc:spChg chg="del">
          <ac:chgData name="DAN WANG" userId="11709e2da16f4019" providerId="LiveId" clId="{0DDD1DF3-B923-4908-B28A-3DA2C537F667}" dt="2020-07-14T01:12:03.656" v="1989" actId="931"/>
          <ac:spMkLst>
            <pc:docMk/>
            <pc:sldMk cId="4252205536" sldId="280"/>
            <ac:spMk id="3" creationId="{6846257F-E712-4E85-A6D6-0A112E8C69A4}"/>
          </ac:spMkLst>
        </pc:spChg>
        <pc:picChg chg="add mod">
          <ac:chgData name="DAN WANG" userId="11709e2da16f4019" providerId="LiveId" clId="{0DDD1DF3-B923-4908-B28A-3DA2C537F667}" dt="2020-07-14T01:12:15.772" v="1991" actId="1076"/>
          <ac:picMkLst>
            <pc:docMk/>
            <pc:sldMk cId="4252205536" sldId="280"/>
            <ac:picMk id="7" creationId="{87DA86EE-A48B-4075-8560-935EE6C431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DE43F-F92A-4377-996C-701678130E71}" type="datetimeFigureOut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C65C0-71E7-45C9-A13E-4E9A0AE00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8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C65C0-71E7-45C9-A13E-4E9A0AE001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6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1E03-D062-4B2B-854D-927DA57C0909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46" y="221456"/>
            <a:ext cx="1627684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AC8D-8E7A-4635-819A-7DFF4768483D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3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01BF-A856-4EDA-B8AD-7EFD7BC9C3A1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93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46" y="221456"/>
            <a:ext cx="1627684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3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0E02-B3E5-45EE-9290-70C85643E708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46" y="221456"/>
            <a:ext cx="1627684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13F-DBB0-47FA-93D2-192C8FD82A92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99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67A5-FE84-4495-8C2C-59812D16F017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3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E969-36D6-40C7-9CCF-D18DE586E8FF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F9AC-A1AC-4FB3-9E91-AC9000E0D97F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3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12E-3A65-4F36-9223-F96421E0F968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5EE1-D700-4F65-8D65-27C1C44FB2A3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6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01EC-DDBB-4007-A71F-644DC6B1625D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7ADC-6B92-4C1D-BE88-CAB7EDA43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81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charset="2"/>
        <a:buChar char="-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Python</a:t>
            </a:r>
            <a:r>
              <a:rPr lang="zh-TW" altLang="en-US"/>
              <a:t> </a:t>
            </a:r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zh-TW"/>
          </a:p>
          <a:p>
            <a:r>
              <a:rPr lang="en-US" altLang="zh-TW">
                <a:ea typeface="新細明體"/>
              </a:rPr>
              <a:t>2020/07/14</a:t>
            </a:r>
            <a:endParaRPr lang="en-US" altLang="zh-TW">
              <a:ea typeface="新細明體"/>
              <a:cs typeface="Calibri"/>
            </a:endParaRPr>
          </a:p>
          <a:p>
            <a:r>
              <a:rPr lang="zh-TW" altLang="en-US"/>
              <a:t>臺北科技大學電子系</a:t>
            </a:r>
          </a:p>
        </p:txBody>
      </p:sp>
    </p:spTree>
    <p:extLst>
      <p:ext uri="{BB962C8B-B14F-4D97-AF65-F5344CB8AC3E}">
        <p14:creationId xmlns:p14="http://schemas.microsoft.com/office/powerpoint/2010/main" val="761657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Run virtual environment</a:t>
            </a:r>
          </a:p>
          <a:p>
            <a:pPr lvl="1"/>
            <a:r>
              <a:rPr lang="en-US" altLang="zh-TW"/>
              <a:t>activate </a:t>
            </a:r>
            <a:r>
              <a:rPr lang="en-US" altLang="zh-TW" err="1"/>
              <a:t>my_env</a:t>
            </a:r>
            <a:endParaRPr lang="en-US" altLang="zh-TW"/>
          </a:p>
          <a:p>
            <a:pPr lvl="1"/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/>
              <a:t>Close virtual environment</a:t>
            </a:r>
          </a:p>
          <a:p>
            <a:pPr lvl="1"/>
            <a:r>
              <a:rPr lang="en-US" altLang="zh-TW"/>
              <a:t>deactivate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67862" b="77531"/>
          <a:stretch/>
        </p:blipFill>
        <p:spPr>
          <a:xfrm>
            <a:off x="2025938" y="2703491"/>
            <a:ext cx="3842153" cy="1404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71039" b="75682"/>
          <a:stretch/>
        </p:blipFill>
        <p:spPr>
          <a:xfrm>
            <a:off x="2025938" y="4986227"/>
            <a:ext cx="3842154" cy="1543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9022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err="1"/>
              <a:t>Jupyter</a:t>
            </a:r>
            <a:r>
              <a:rPr lang="en-US" altLang="zh-TW"/>
              <a:t> Notebook</a:t>
            </a:r>
          </a:p>
          <a:p>
            <a:pPr lvl="1"/>
            <a:r>
              <a:rPr lang="en-US" altLang="zh-TW" err="1"/>
              <a:t>jupyter</a:t>
            </a:r>
            <a:r>
              <a:rPr lang="en-US" altLang="zh-TW"/>
              <a:t> notebook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marL="457200" lvl="1" indent="0">
              <a:buNone/>
            </a:pPr>
            <a:endParaRPr lang="en-US" altLang="zh-TW"/>
          </a:p>
          <a:p>
            <a:r>
              <a:rPr lang="en-US" altLang="zh-TW"/>
              <a:t>Spyder</a:t>
            </a:r>
          </a:p>
          <a:p>
            <a:pPr lvl="1"/>
            <a:r>
              <a:rPr lang="en-US" altLang="zh-TW"/>
              <a:t>start </a:t>
            </a:r>
            <a:r>
              <a:rPr lang="en-US" altLang="zh-TW" err="1"/>
              <a:t>spyder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64548" b="75418"/>
          <a:stretch/>
        </p:blipFill>
        <p:spPr>
          <a:xfrm>
            <a:off x="4756261" y="2098184"/>
            <a:ext cx="5081696" cy="184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66481" b="76474"/>
          <a:stretch/>
        </p:blipFill>
        <p:spPr>
          <a:xfrm>
            <a:off x="4756261" y="4416112"/>
            <a:ext cx="5021492" cy="18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902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“</a:t>
            </a:r>
            <a:r>
              <a:rPr lang="en-US" altLang="zh-TW" err="1"/>
              <a:t>pip”is</a:t>
            </a:r>
            <a:r>
              <a:rPr lang="en-US" altLang="zh-TW"/>
              <a:t> used by the tools of installing and controlling python package.</a:t>
            </a:r>
          </a:p>
          <a:p>
            <a:pPr lvl="1"/>
            <a:r>
              <a:rPr lang="en-US" altLang="zh-TW"/>
              <a:t>Example</a:t>
            </a:r>
            <a:r>
              <a:rPr lang="zh-TW" altLang="en-US"/>
              <a:t>：</a:t>
            </a:r>
            <a:r>
              <a:rPr lang="en-US" altLang="zh-TW"/>
              <a:t>pip install </a:t>
            </a:r>
            <a:r>
              <a:rPr lang="en-US" altLang="zh-TW" err="1"/>
              <a:t>numpy</a:t>
            </a:r>
            <a:endParaRPr lang="en-US" altLang="zh-TW"/>
          </a:p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96" t="1079" r="29053" b="29996"/>
          <a:stretch/>
        </p:blipFill>
        <p:spPr>
          <a:xfrm>
            <a:off x="2163651" y="2722322"/>
            <a:ext cx="7860405" cy="3999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947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Jupyter</a:t>
            </a:r>
            <a:r>
              <a:rPr lang="en-US" altLang="zh-TW"/>
              <a:t> Notebook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6109-37DF-4875-AE79-5C48D33269B4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657"/>
            <a:ext cx="9119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657"/>
            <a:ext cx="9119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64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Spyder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6B0-6D8E-44B5-9650-2D3CF9A91CE9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279"/>
            <a:ext cx="9119175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763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Google </a:t>
            </a:r>
            <a:r>
              <a:rPr lang="en-US" altLang="zh-TW" err="1"/>
              <a:t>Colaboratory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657"/>
            <a:ext cx="9119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24" y="1406657"/>
            <a:ext cx="9119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544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Google </a:t>
            </a:r>
            <a:r>
              <a:rPr lang="en-US" altLang="zh-TW" err="1"/>
              <a:t>Colaboratory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4" y="1406657"/>
            <a:ext cx="9119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橢圓 6"/>
          <p:cNvSpPr/>
          <p:nvPr/>
        </p:nvSpPr>
        <p:spPr>
          <a:xfrm>
            <a:off x="4262908" y="4237150"/>
            <a:ext cx="540912" cy="360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57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DA63-01DF-4955-899B-B09EC184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Types 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7E4C9C-AFA8-4ECC-AD66-EBBB131E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 </a:t>
            </a:r>
            <a:r>
              <a:rPr lang="en-US" altLang="zh-TW" err="1"/>
              <a:t>Python,anything</a:t>
            </a:r>
            <a:r>
              <a:rPr lang="en-US" altLang="zh-TW"/>
              <a:t> is a </a:t>
            </a:r>
            <a:r>
              <a:rPr lang="en-US" altLang="zh-TW" err="1"/>
              <a:t>object.The</a:t>
            </a:r>
            <a:r>
              <a:rPr lang="en-US" altLang="zh-TW"/>
              <a:t> object can be the smallest unit in </a:t>
            </a:r>
            <a:r>
              <a:rPr lang="en-US" altLang="zh-TW" err="1"/>
              <a:t>Python,so</a:t>
            </a:r>
            <a:r>
              <a:rPr lang="en-US" altLang="zh-TW"/>
              <a:t> now we will </a:t>
            </a:r>
            <a:r>
              <a:rPr lang="en-US" altLang="zh-TW" err="1"/>
              <a:t>introduct</a:t>
            </a:r>
            <a:r>
              <a:rPr lang="en-US" altLang="zh-TW"/>
              <a:t> Data Types which can be a object.</a:t>
            </a:r>
          </a:p>
          <a:p>
            <a:endParaRPr lang="en-US" altLang="zh-TW"/>
          </a:p>
          <a:p>
            <a:r>
              <a:rPr lang="en-US" altLang="zh-TW"/>
              <a:t>There are three main types of Python built-in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Numerical form</a:t>
            </a:r>
            <a:r>
              <a:rPr lang="zh-TW" altLang="en-US"/>
              <a:t>：</a:t>
            </a:r>
            <a:r>
              <a:rPr lang="en-US" altLang="zh-TW"/>
              <a:t>int, float, bool</a:t>
            </a:r>
          </a:p>
          <a:p>
            <a:pPr lvl="1"/>
            <a:r>
              <a:rPr lang="en-US" altLang="zh-TW"/>
              <a:t>String form</a:t>
            </a:r>
            <a:r>
              <a:rPr lang="zh-TW" altLang="en-US"/>
              <a:t>：</a:t>
            </a:r>
            <a:r>
              <a:rPr lang="en-US" altLang="zh-TW"/>
              <a:t>str, </a:t>
            </a:r>
            <a:r>
              <a:rPr lang="en-US" altLang="zh-TW" err="1"/>
              <a:t>chr</a:t>
            </a:r>
            <a:endParaRPr lang="en-US" altLang="zh-TW"/>
          </a:p>
          <a:p>
            <a:pPr lvl="1"/>
            <a:r>
              <a:rPr lang="en-US" altLang="zh-TW"/>
              <a:t>Container type</a:t>
            </a:r>
            <a:r>
              <a:rPr lang="zh-TW" altLang="en-US"/>
              <a:t>：</a:t>
            </a:r>
            <a:r>
              <a:rPr lang="en-US" altLang="zh-TW"/>
              <a:t>list, </a:t>
            </a:r>
            <a:r>
              <a:rPr lang="en-US" altLang="zh-TW" err="1"/>
              <a:t>dict</a:t>
            </a:r>
            <a:r>
              <a:rPr lang="en-US" altLang="zh-TW"/>
              <a:t>, tuple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348FD-9CB3-45CB-B67C-79005180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4B768F-A777-46CE-8997-9DD4837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20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CFB2B-A143-4173-A027-3E563D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Numeric Data Types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C5240-D48D-42B6-AC3D-1AD17488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Integer( int )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Integers(int) will not render the number after the decimal point. When using division removes </a:t>
            </a:r>
            <a:r>
              <a:rPr lang="en-US" altLang="zh-TW" err="1"/>
              <a:t>integers,the</a:t>
            </a:r>
            <a:r>
              <a:rPr lang="en-US" altLang="zh-TW"/>
              <a:t> answer the answer will show integers without decimal points</a:t>
            </a:r>
          </a:p>
          <a:p>
            <a:r>
              <a:rPr lang="en-US" altLang="zh-TW"/>
              <a:t>Floating-point (float)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Floating-point(float) can display the number after the decimal </a:t>
            </a:r>
            <a:r>
              <a:rPr lang="en-US" altLang="zh-TW" err="1"/>
              <a:t>point.Floating</a:t>
            </a:r>
            <a:r>
              <a:rPr lang="en-US" altLang="zh-TW"/>
              <a:t>-point’s range of using is bigger than integer.</a:t>
            </a:r>
          </a:p>
          <a:p>
            <a:r>
              <a:rPr lang="en-US" altLang="zh-TW"/>
              <a:t>Boolean(bool)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Boolean has only true and false.</a:t>
            </a:r>
          </a:p>
          <a:p>
            <a:endParaRPr lang="en-US" altLang="zh-TW"/>
          </a:p>
          <a:p>
            <a:endParaRPr lang="en-US" altLang="zh-TW"/>
          </a:p>
          <a:p>
            <a:pPr marL="457200" lvl="1" indent="0">
              <a:buNone/>
            </a:pPr>
            <a:endParaRPr lang="en-US" alt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9B9CE-5EAC-4567-B1C6-AA800820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F8B979-01E9-4CBD-AAEE-CBA71D9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82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93A89-FE95-4762-80D0-28D444F6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 Data Types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84004-6FCB-4FA7-9FDB-B886A391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String (str)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String is text data wrapped by (') or ("), which is composed of a series of characters.</a:t>
            </a:r>
          </a:p>
          <a:p>
            <a:r>
              <a:rPr lang="en-US" altLang="zh-TW"/>
              <a:t>Character (</a:t>
            </a:r>
            <a:r>
              <a:rPr lang="en-US" altLang="zh-TW" err="1"/>
              <a:t>chr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pPr lvl="1"/>
            <a:r>
              <a:rPr lang="en-US" altLang="zh-TW"/>
              <a:t>Characters are the elements that make up a string.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1C5EC-B1AD-4C6F-B81A-6867034D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FEF4B5-CCC9-40E7-B465-1C8A1CAD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865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BC90B-4FE2-47FC-84F3-A06ADD81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Python</a:t>
            </a:r>
            <a:r>
              <a:rPr lang="zh-TW" altLang="en-US"/>
              <a:t> </a:t>
            </a:r>
            <a:r>
              <a:rPr lang="en-US" altLang="zh-TW"/>
              <a:t>Basic Introduction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4937F-27FB-4308-819B-A4713090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Python is the Object-oriented programming </a:t>
            </a:r>
            <a:r>
              <a:rPr lang="en-US" altLang="zh-TW" err="1"/>
              <a:t>Language.The</a:t>
            </a:r>
            <a:r>
              <a:rPr lang="en-US" altLang="zh-TW"/>
              <a:t> code of Python is easy to </a:t>
            </a:r>
            <a:r>
              <a:rPr lang="en-US" altLang="zh-TW" err="1"/>
              <a:t>read,understand,study</a:t>
            </a:r>
            <a:r>
              <a:rPr lang="en-US" altLang="zh-TW"/>
              <a:t> and </a:t>
            </a:r>
            <a:r>
              <a:rPr lang="en-US" altLang="zh-TW" err="1"/>
              <a:t>use.Also,Python</a:t>
            </a:r>
            <a:r>
              <a:rPr lang="en-US" altLang="zh-TW"/>
              <a:t> can shorten program development </a:t>
            </a:r>
            <a:r>
              <a:rPr lang="en-US" altLang="zh-TW" err="1"/>
              <a:t>time.It</a:t>
            </a:r>
            <a:r>
              <a:rPr lang="en-US" altLang="zh-TW"/>
              <a:t> can complete all kinds of difficult program application to run in most of system.</a:t>
            </a:r>
          </a:p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3FE18-3338-46B2-8C08-EC47F945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ECD588-CC2D-4C3C-9222-C85504C1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47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50B2B3-6FB2-4748-A3D2-3DA17EA5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 Data Types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7DA86EE-A48B-4075-8560-935EE6C43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64" y="1618625"/>
            <a:ext cx="4132272" cy="4920287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1DBA02-19AC-45DF-AD06-55BD369C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D40FF4-0846-41A9-A1A7-BBB7DE5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05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0C04C-23B2-412D-8174-D0FEAC433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D2B91A-ADFD-4712-93F9-60E44038B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73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Anaconda Install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packages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https://www.anaconda.com/products/individual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Include a lot of </a:t>
            </a:r>
            <a:r>
              <a:rPr lang="en-US" altLang="zh-TW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science,math,engineering,data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 analysis Python package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4A35-F2CD-4E01-99E8-D0DFE01562DC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AE6C9959-9BB1-4DA6-8DEB-2E3DC766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40" y="3039142"/>
            <a:ext cx="7335426" cy="3619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211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Anaconda Install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Setup Anaconda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98C3-4FB0-4B5B-9707-162424188D6E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E4EDDCB3-1ECC-4699-959F-E1A815BE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069"/>
            <a:ext cx="4732430" cy="3665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CF986FDF-42D8-40F4-8032-1D5BF3615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49" y="2455069"/>
            <a:ext cx="4740051" cy="3635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8671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Anaconda Install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Install complete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503B-5A62-45FD-B6E1-CC4607CF0DBE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70" y="2289745"/>
            <a:ext cx="8069687" cy="430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99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Open Anaconda</a:t>
            </a:r>
            <a:r>
              <a:rPr lang="zh-TW" altLang="en-US"/>
              <a:t> </a:t>
            </a:r>
            <a:r>
              <a:rPr lang="en-US" altLang="zh-TW"/>
              <a:t>Command</a:t>
            </a:r>
            <a:r>
              <a:rPr lang="zh-TW" altLang="en-US"/>
              <a:t>：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r>
              <a:rPr lang="en-US" altLang="zh-TW"/>
              <a:t>Anaconda package list</a:t>
            </a:r>
          </a:p>
          <a:p>
            <a:pPr lvl="1"/>
            <a:r>
              <a:rPr lang="en-US" altLang="zh-TW" err="1"/>
              <a:t>conda</a:t>
            </a:r>
            <a:r>
              <a:rPr lang="en-US" altLang="zh-TW"/>
              <a:t> list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75879" b="80785"/>
          <a:stretch/>
        </p:blipFill>
        <p:spPr>
          <a:xfrm>
            <a:off x="2409337" y="2367396"/>
            <a:ext cx="3152469" cy="131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43969" b="60894"/>
          <a:stretch/>
        </p:blipFill>
        <p:spPr>
          <a:xfrm>
            <a:off x="2409337" y="4671157"/>
            <a:ext cx="5470590" cy="1996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2184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Build file</a:t>
            </a:r>
          </a:p>
          <a:p>
            <a:pPr lvl="1"/>
            <a:r>
              <a:rPr lang="en-US" altLang="zh-TW"/>
              <a:t>md \</a:t>
            </a:r>
            <a:r>
              <a:rPr lang="en-US" altLang="zh-TW" err="1"/>
              <a:t>pythonwork</a:t>
            </a:r>
            <a:endParaRPr lang="en-US" altLang="zh-TW"/>
          </a:p>
          <a:p>
            <a:pPr lvl="1"/>
            <a:r>
              <a:rPr lang="en-US" altLang="zh-TW"/>
              <a:t>cd \</a:t>
            </a:r>
            <a:r>
              <a:rPr lang="en-US" altLang="zh-TW" err="1"/>
              <a:t>pythonwork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r="63718" b="73042"/>
          <a:stretch/>
        </p:blipFill>
        <p:spPr>
          <a:xfrm>
            <a:off x="1562303" y="3369692"/>
            <a:ext cx="5281252" cy="205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826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Python version</a:t>
            </a:r>
          </a:p>
          <a:p>
            <a:pPr lvl="1"/>
            <a:r>
              <a:rPr lang="en-US" altLang="zh-TW" err="1"/>
              <a:t>conda</a:t>
            </a:r>
            <a:r>
              <a:rPr lang="en-US" altLang="zh-TW"/>
              <a:t> search "^python$"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41760" b="62214"/>
          <a:stretch/>
        </p:blipFill>
        <p:spPr>
          <a:xfrm>
            <a:off x="1357763" y="2770824"/>
            <a:ext cx="7252837" cy="246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931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Build Anaconda virtual environment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Build environment:</a:t>
            </a:r>
          </a:p>
          <a:p>
            <a:pPr lvl="1"/>
            <a:r>
              <a:rPr lang="en-US" altLang="zh-TW" err="1"/>
              <a:t>conda</a:t>
            </a:r>
            <a:r>
              <a:rPr lang="en-US" altLang="zh-TW"/>
              <a:t> create --name </a:t>
            </a:r>
            <a:r>
              <a:rPr lang="en-US" altLang="zh-TW" err="1"/>
              <a:t>my_env</a:t>
            </a:r>
            <a:r>
              <a:rPr lang="en-US" altLang="zh-TW"/>
              <a:t> python=3</a:t>
            </a:r>
            <a:r>
              <a:rPr lang="zh-TW" altLang="en-US"/>
              <a:t> </a:t>
            </a:r>
            <a:r>
              <a:rPr lang="en-US" altLang="zh-TW"/>
              <a:t>anaconda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4205-A80C-452A-9F55-7D39308ED686}" type="datetime1">
              <a:rPr lang="zh-TW" altLang="en-US" smtClean="0"/>
              <a:t>2020/7/13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7ADC-6B92-4C1D-BE88-CAB7EDA43FD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-42" t="73437" r="49217" b="-110"/>
          <a:stretch/>
        </p:blipFill>
        <p:spPr>
          <a:xfrm>
            <a:off x="1330819" y="4465143"/>
            <a:ext cx="6563931" cy="1801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44936" b="74097"/>
          <a:stretch/>
        </p:blipFill>
        <p:spPr>
          <a:xfrm>
            <a:off x="1330819" y="2727851"/>
            <a:ext cx="6594383" cy="162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13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IO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OT" id="{51B640FE-F330-4962-A424-A7A14AAAA2DF}" vid="{F560F81E-0CB6-4561-B7A4-D7310A93C9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AIOT</Template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AIOT</vt:lpstr>
      <vt:lpstr>Python Introduction</vt:lpstr>
      <vt:lpstr>Python Basic Introduction</vt:lpstr>
      <vt:lpstr>Anaconda Install</vt:lpstr>
      <vt:lpstr>Anaconda Install</vt:lpstr>
      <vt:lpstr>Anaconda Install</vt:lpstr>
      <vt:lpstr>Build Anaconda virtual environment</vt:lpstr>
      <vt:lpstr>Build Anaconda virtual environment</vt:lpstr>
      <vt:lpstr>Build Anaconda virtual environment</vt:lpstr>
      <vt:lpstr>Build Anaconda virtual environment</vt:lpstr>
      <vt:lpstr>Build Anaconda virtual environment</vt:lpstr>
      <vt:lpstr>Build Anaconda virtual environment</vt:lpstr>
      <vt:lpstr>Build Anaconda virtual environment</vt:lpstr>
      <vt:lpstr>Jupyter Notebook</vt:lpstr>
      <vt:lpstr>Spyder</vt:lpstr>
      <vt:lpstr>Google Colaboratory</vt:lpstr>
      <vt:lpstr>Google Colaboratory</vt:lpstr>
      <vt:lpstr>Data Types Introduction</vt:lpstr>
      <vt:lpstr>Numeric Data Types</vt:lpstr>
      <vt:lpstr>String Data Types</vt:lpstr>
      <vt:lpstr>String Data Types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Python安裝與環境建置</dc:title>
  <dc:creator>Alvin</dc:creator>
  <cp:revision>1</cp:revision>
  <dcterms:created xsi:type="dcterms:W3CDTF">2019-06-27T10:05:06Z</dcterms:created>
  <dcterms:modified xsi:type="dcterms:W3CDTF">2020-07-14T02:04:30Z</dcterms:modified>
</cp:coreProperties>
</file>