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3" r:id="rId5"/>
    <p:sldId id="260" r:id="rId6"/>
    <p:sldId id="274" r:id="rId7"/>
    <p:sldId id="275" r:id="rId8"/>
    <p:sldId id="261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72" r:id="rId17"/>
    <p:sldId id="28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3DD84-7712-43F2-9CF9-1310B0BD9063}" v="54" dt="2020-07-20T17:25:32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WANG" userId="11709e2da16f4019" providerId="LiveId" clId="{A493DD84-7712-43F2-9CF9-1310B0BD9063}"/>
    <pc:docChg chg="undo redo custSel addSld delSld modSld sldOrd">
      <pc:chgData name="DAN WANG" userId="11709e2da16f4019" providerId="LiveId" clId="{A493DD84-7712-43F2-9CF9-1310B0BD9063}" dt="2020-07-20T17:35:10.224" v="1779" actId="20577"/>
      <pc:docMkLst>
        <pc:docMk/>
      </pc:docMkLst>
      <pc:sldChg chg="modSp mod">
        <pc:chgData name="DAN WANG" userId="11709e2da16f4019" providerId="LiveId" clId="{A493DD84-7712-43F2-9CF9-1310B0BD9063}" dt="2020-07-20T07:49:54.923" v="146" actId="20577"/>
        <pc:sldMkLst>
          <pc:docMk/>
          <pc:sldMk cId="0" sldId="257"/>
        </pc:sldMkLst>
        <pc:spChg chg="mod">
          <ac:chgData name="DAN WANG" userId="11709e2da16f4019" providerId="LiveId" clId="{A493DD84-7712-43F2-9CF9-1310B0BD9063}" dt="2020-07-20T07:48:10.143" v="32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DAN WANG" userId="11709e2da16f4019" providerId="LiveId" clId="{A493DD84-7712-43F2-9CF9-1310B0BD9063}" dt="2020-07-20T07:49:54.923" v="146" actId="20577"/>
          <ac:spMkLst>
            <pc:docMk/>
            <pc:sldMk cId="0" sldId="257"/>
            <ac:spMk id="3" creationId="{00000000-0000-0000-0000-000000000000}"/>
          </ac:spMkLst>
        </pc:spChg>
      </pc:sldChg>
      <pc:sldChg chg="delSp modSp mod">
        <pc:chgData name="DAN WANG" userId="11709e2da16f4019" providerId="LiveId" clId="{A493DD84-7712-43F2-9CF9-1310B0BD9063}" dt="2020-07-20T07:51:30.239" v="149" actId="478"/>
        <pc:sldMkLst>
          <pc:docMk/>
          <pc:sldMk cId="789233058" sldId="258"/>
        </pc:sldMkLst>
        <pc:spChg chg="mod">
          <ac:chgData name="DAN WANG" userId="11709e2da16f4019" providerId="LiveId" clId="{A493DD84-7712-43F2-9CF9-1310B0BD9063}" dt="2020-07-20T07:51:01.807" v="147"/>
          <ac:spMkLst>
            <pc:docMk/>
            <pc:sldMk cId="789233058" sldId="258"/>
            <ac:spMk id="2" creationId="{11FEEAF5-CFE3-4233-9320-7A0B7A1FD453}"/>
          </ac:spMkLst>
        </pc:spChg>
        <pc:spChg chg="mod">
          <ac:chgData name="DAN WANG" userId="11709e2da16f4019" providerId="LiveId" clId="{A493DD84-7712-43F2-9CF9-1310B0BD9063}" dt="2020-07-20T07:51:27.894" v="148"/>
          <ac:spMkLst>
            <pc:docMk/>
            <pc:sldMk cId="789233058" sldId="258"/>
            <ac:spMk id="3" creationId="{3309B2F6-C7F2-434A-BEB8-80CC61563582}"/>
          </ac:spMkLst>
        </pc:spChg>
        <pc:picChg chg="del">
          <ac:chgData name="DAN WANG" userId="11709e2da16f4019" providerId="LiveId" clId="{A493DD84-7712-43F2-9CF9-1310B0BD9063}" dt="2020-07-20T07:51:30.239" v="149" actId="478"/>
          <ac:picMkLst>
            <pc:docMk/>
            <pc:sldMk cId="789233058" sldId="258"/>
            <ac:picMk id="11" creationId="{A72FF48A-6E81-4C54-A95C-F07ED5A53634}"/>
          </ac:picMkLst>
        </pc:picChg>
      </pc:sldChg>
      <pc:sldChg chg="delSp modSp mod">
        <pc:chgData name="DAN WANG" userId="11709e2da16f4019" providerId="LiveId" clId="{A493DD84-7712-43F2-9CF9-1310B0BD9063}" dt="2020-07-20T08:09:22.636" v="222" actId="403"/>
        <pc:sldMkLst>
          <pc:docMk/>
          <pc:sldMk cId="2227285452" sldId="259"/>
        </pc:sldMkLst>
        <pc:spChg chg="mod">
          <ac:chgData name="DAN WANG" userId="11709e2da16f4019" providerId="LiveId" clId="{A493DD84-7712-43F2-9CF9-1310B0BD9063}" dt="2020-07-20T07:52:09.049" v="150"/>
          <ac:spMkLst>
            <pc:docMk/>
            <pc:sldMk cId="2227285452" sldId="259"/>
            <ac:spMk id="2" creationId="{11FEEAF5-CFE3-4233-9320-7A0B7A1FD453}"/>
          </ac:spMkLst>
        </pc:spChg>
        <pc:spChg chg="mod">
          <ac:chgData name="DAN WANG" userId="11709e2da16f4019" providerId="LiveId" clId="{A493DD84-7712-43F2-9CF9-1310B0BD9063}" dt="2020-07-20T08:09:22.636" v="222" actId="403"/>
          <ac:spMkLst>
            <pc:docMk/>
            <pc:sldMk cId="2227285452" sldId="259"/>
            <ac:spMk id="6" creationId="{A6A33E28-B017-42DF-94C4-B5EC4C116170}"/>
          </ac:spMkLst>
        </pc:spChg>
        <pc:graphicFrameChg chg="del mod modGraphic">
          <ac:chgData name="DAN WANG" userId="11709e2da16f4019" providerId="LiveId" clId="{A493DD84-7712-43F2-9CF9-1310B0BD9063}" dt="2020-07-20T07:52:32.063" v="154" actId="478"/>
          <ac:graphicFrameMkLst>
            <pc:docMk/>
            <pc:sldMk cId="2227285452" sldId="259"/>
            <ac:graphicFrameMk id="11" creationId="{449D6B37-339F-475D-86B1-8947619EF619}"/>
          </ac:graphicFrameMkLst>
        </pc:graphicFrameChg>
        <pc:graphicFrameChg chg="del modGraphic">
          <ac:chgData name="DAN WANG" userId="11709e2da16f4019" providerId="LiveId" clId="{A493DD84-7712-43F2-9CF9-1310B0BD9063}" dt="2020-07-20T07:52:39.327" v="156" actId="478"/>
          <ac:graphicFrameMkLst>
            <pc:docMk/>
            <pc:sldMk cId="2227285452" sldId="259"/>
            <ac:graphicFrameMk id="12" creationId="{D8BF7148-212F-4203-998E-0D3DFFBD6527}"/>
          </ac:graphicFrameMkLst>
        </pc:graphicFrameChg>
      </pc:sldChg>
      <pc:sldChg chg="delSp modSp mod">
        <pc:chgData name="DAN WANG" userId="11709e2da16f4019" providerId="LiveId" clId="{A493DD84-7712-43F2-9CF9-1310B0BD9063}" dt="2020-07-20T08:11:44.212" v="242"/>
        <pc:sldMkLst>
          <pc:docMk/>
          <pc:sldMk cId="1233822527" sldId="260"/>
        </pc:sldMkLst>
        <pc:spChg chg="mod">
          <ac:chgData name="DAN WANG" userId="11709e2da16f4019" providerId="LiveId" clId="{A493DD84-7712-43F2-9CF9-1310B0BD9063}" dt="2020-07-20T08:09:36.075" v="224"/>
          <ac:spMkLst>
            <pc:docMk/>
            <pc:sldMk cId="1233822527" sldId="260"/>
            <ac:spMk id="2" creationId="{11FEEAF5-CFE3-4233-9320-7A0B7A1FD453}"/>
          </ac:spMkLst>
        </pc:spChg>
        <pc:spChg chg="mod">
          <ac:chgData name="DAN WANG" userId="11709e2da16f4019" providerId="LiveId" clId="{A493DD84-7712-43F2-9CF9-1310B0BD9063}" dt="2020-07-20T08:11:44.212" v="242"/>
          <ac:spMkLst>
            <pc:docMk/>
            <pc:sldMk cId="1233822527" sldId="260"/>
            <ac:spMk id="5" creationId="{4A015054-12A3-4C85-9227-951AAE6493DD}"/>
          </ac:spMkLst>
        </pc:spChg>
        <pc:picChg chg="del">
          <ac:chgData name="DAN WANG" userId="11709e2da16f4019" providerId="LiveId" clId="{A493DD84-7712-43F2-9CF9-1310B0BD9063}" dt="2020-07-20T08:09:47.501" v="226" actId="478"/>
          <ac:picMkLst>
            <pc:docMk/>
            <pc:sldMk cId="1233822527" sldId="260"/>
            <ac:picMk id="8" creationId="{4FDADB01-B844-49A7-96BE-CBB1BF5B5D3E}"/>
          </ac:picMkLst>
        </pc:picChg>
      </pc:sldChg>
      <pc:sldChg chg="addSp delSp modSp mod">
        <pc:chgData name="DAN WANG" userId="11709e2da16f4019" providerId="LiveId" clId="{A493DD84-7712-43F2-9CF9-1310B0BD9063}" dt="2020-07-20T12:49:43.522" v="881" actId="20577"/>
        <pc:sldMkLst>
          <pc:docMk/>
          <pc:sldMk cId="1932943346" sldId="261"/>
        </pc:sldMkLst>
        <pc:spChg chg="mod">
          <ac:chgData name="DAN WANG" userId="11709e2da16f4019" providerId="LiveId" clId="{A493DD84-7712-43F2-9CF9-1310B0BD9063}" dt="2020-07-20T12:22:33.952" v="774" actId="1076"/>
          <ac:spMkLst>
            <pc:docMk/>
            <pc:sldMk cId="1932943346" sldId="261"/>
            <ac:spMk id="2" creationId="{11FEEAF5-CFE3-4233-9320-7A0B7A1FD453}"/>
          </ac:spMkLst>
        </pc:spChg>
        <pc:spChg chg="mod">
          <ac:chgData name="DAN WANG" userId="11709e2da16f4019" providerId="LiveId" clId="{A493DD84-7712-43F2-9CF9-1310B0BD9063}" dt="2020-07-20T12:49:43.522" v="881" actId="20577"/>
          <ac:spMkLst>
            <pc:docMk/>
            <pc:sldMk cId="1932943346" sldId="261"/>
            <ac:spMk id="5" creationId="{4A015054-12A3-4C85-9227-951AAE6493DD}"/>
          </ac:spMkLst>
        </pc:spChg>
        <pc:picChg chg="del">
          <ac:chgData name="DAN WANG" userId="11709e2da16f4019" providerId="LiveId" clId="{A493DD84-7712-43F2-9CF9-1310B0BD9063}" dt="2020-07-20T09:12:33.862" v="671" actId="478"/>
          <ac:picMkLst>
            <pc:docMk/>
            <pc:sldMk cId="1932943346" sldId="261"/>
            <ac:picMk id="4" creationId="{4F2752C2-FC67-4F84-886D-9C2595B5DC1E}"/>
          </ac:picMkLst>
        </pc:picChg>
        <pc:picChg chg="add mod">
          <ac:chgData name="DAN WANG" userId="11709e2da16f4019" providerId="LiveId" clId="{A493DD84-7712-43F2-9CF9-1310B0BD9063}" dt="2020-07-20T12:33:57.793" v="825" actId="14100"/>
          <ac:picMkLst>
            <pc:docMk/>
            <pc:sldMk cId="1932943346" sldId="261"/>
            <ac:picMk id="4" creationId="{EA9C5374-4D08-4421-AFD0-65815E2CD13C}"/>
          </ac:picMkLst>
        </pc:picChg>
        <pc:picChg chg="add mod">
          <ac:chgData name="DAN WANG" userId="11709e2da16f4019" providerId="LiveId" clId="{A493DD84-7712-43F2-9CF9-1310B0BD9063}" dt="2020-07-20T12:34:06.530" v="827" actId="1035"/>
          <ac:picMkLst>
            <pc:docMk/>
            <pc:sldMk cId="1932943346" sldId="261"/>
            <ac:picMk id="7" creationId="{5E8EE8CF-2069-4B94-8560-6D27269682EF}"/>
          </ac:picMkLst>
        </pc:picChg>
      </pc:sldChg>
      <pc:sldChg chg="del">
        <pc:chgData name="DAN WANG" userId="11709e2da16f4019" providerId="LiveId" clId="{A493DD84-7712-43F2-9CF9-1310B0BD9063}" dt="2020-07-20T13:12:27.441" v="1459" actId="47"/>
        <pc:sldMkLst>
          <pc:docMk/>
          <pc:sldMk cId="2333590405" sldId="262"/>
        </pc:sldMkLst>
      </pc:sldChg>
      <pc:sldChg chg="del">
        <pc:chgData name="DAN WANG" userId="11709e2da16f4019" providerId="LiveId" clId="{A493DD84-7712-43F2-9CF9-1310B0BD9063}" dt="2020-07-20T13:12:30.429" v="1460" actId="47"/>
        <pc:sldMkLst>
          <pc:docMk/>
          <pc:sldMk cId="130653050" sldId="263"/>
        </pc:sldMkLst>
      </pc:sldChg>
      <pc:sldChg chg="del">
        <pc:chgData name="DAN WANG" userId="11709e2da16f4019" providerId="LiveId" clId="{A493DD84-7712-43F2-9CF9-1310B0BD9063}" dt="2020-07-20T13:12:31.255" v="1461" actId="47"/>
        <pc:sldMkLst>
          <pc:docMk/>
          <pc:sldMk cId="2257857942" sldId="264"/>
        </pc:sldMkLst>
      </pc:sldChg>
      <pc:sldChg chg="del">
        <pc:chgData name="DAN WANG" userId="11709e2da16f4019" providerId="LiveId" clId="{A493DD84-7712-43F2-9CF9-1310B0BD9063}" dt="2020-07-20T13:12:32.186" v="1462" actId="47"/>
        <pc:sldMkLst>
          <pc:docMk/>
          <pc:sldMk cId="2081388271" sldId="265"/>
        </pc:sldMkLst>
      </pc:sldChg>
      <pc:sldChg chg="del">
        <pc:chgData name="DAN WANG" userId="11709e2da16f4019" providerId="LiveId" clId="{A493DD84-7712-43F2-9CF9-1310B0BD9063}" dt="2020-07-20T13:12:32.862" v="1463" actId="47"/>
        <pc:sldMkLst>
          <pc:docMk/>
          <pc:sldMk cId="2628807439" sldId="266"/>
        </pc:sldMkLst>
      </pc:sldChg>
      <pc:sldChg chg="del">
        <pc:chgData name="DAN WANG" userId="11709e2da16f4019" providerId="LiveId" clId="{A493DD84-7712-43F2-9CF9-1310B0BD9063}" dt="2020-07-20T13:12:33.955" v="1464" actId="47"/>
        <pc:sldMkLst>
          <pc:docMk/>
          <pc:sldMk cId="3990694670" sldId="267"/>
        </pc:sldMkLst>
      </pc:sldChg>
      <pc:sldChg chg="del">
        <pc:chgData name="DAN WANG" userId="11709e2da16f4019" providerId="LiveId" clId="{A493DD84-7712-43F2-9CF9-1310B0BD9063}" dt="2020-07-20T13:12:34.429" v="1465" actId="47"/>
        <pc:sldMkLst>
          <pc:docMk/>
          <pc:sldMk cId="2480145234" sldId="268"/>
        </pc:sldMkLst>
      </pc:sldChg>
      <pc:sldChg chg="del">
        <pc:chgData name="DAN WANG" userId="11709e2da16f4019" providerId="LiveId" clId="{A493DD84-7712-43F2-9CF9-1310B0BD9063}" dt="2020-07-20T13:12:34.997" v="1466" actId="47"/>
        <pc:sldMkLst>
          <pc:docMk/>
          <pc:sldMk cId="4121945740" sldId="269"/>
        </pc:sldMkLst>
      </pc:sldChg>
      <pc:sldChg chg="modSp del mod">
        <pc:chgData name="DAN WANG" userId="11709e2da16f4019" providerId="LiveId" clId="{A493DD84-7712-43F2-9CF9-1310B0BD9063}" dt="2020-07-20T17:34:49.471" v="1771" actId="47"/>
        <pc:sldMkLst>
          <pc:docMk/>
          <pc:sldMk cId="1312074110" sldId="271"/>
        </pc:sldMkLst>
        <pc:spChg chg="mod">
          <ac:chgData name="DAN WANG" userId="11709e2da16f4019" providerId="LiveId" clId="{A493DD84-7712-43F2-9CF9-1310B0BD9063}" dt="2020-07-20T17:34:44.495" v="1770" actId="20577"/>
          <ac:spMkLst>
            <pc:docMk/>
            <pc:sldMk cId="1312074110" sldId="271"/>
            <ac:spMk id="3" creationId="{0857BF01-64F9-42AA-B9DA-62779366E6C7}"/>
          </ac:spMkLst>
        </pc:spChg>
      </pc:sldChg>
      <pc:sldChg chg="delSp modSp mod">
        <pc:chgData name="DAN WANG" userId="11709e2da16f4019" providerId="LiveId" clId="{A493DD84-7712-43F2-9CF9-1310B0BD9063}" dt="2020-07-20T17:33:24.331" v="1769" actId="20577"/>
        <pc:sldMkLst>
          <pc:docMk/>
          <pc:sldMk cId="151787433" sldId="272"/>
        </pc:sldMkLst>
        <pc:spChg chg="mod">
          <ac:chgData name="DAN WANG" userId="11709e2da16f4019" providerId="LiveId" clId="{A493DD84-7712-43F2-9CF9-1310B0BD9063}" dt="2020-07-20T17:33:24.331" v="1769" actId="20577"/>
          <ac:spMkLst>
            <pc:docMk/>
            <pc:sldMk cId="151787433" sldId="272"/>
            <ac:spMk id="3" creationId="{9908C718-725A-4D3F-8ED2-6B00D9944663}"/>
          </ac:spMkLst>
        </pc:spChg>
        <pc:picChg chg="del">
          <ac:chgData name="DAN WANG" userId="11709e2da16f4019" providerId="LiveId" clId="{A493DD84-7712-43F2-9CF9-1310B0BD9063}" dt="2020-07-20T17:33:13.585" v="1767" actId="478"/>
          <ac:picMkLst>
            <pc:docMk/>
            <pc:sldMk cId="151787433" sldId="272"/>
            <ac:picMk id="5" creationId="{BB82A735-4452-4A97-ACCF-D9ED52611309}"/>
          </ac:picMkLst>
        </pc:picChg>
        <pc:picChg chg="del">
          <ac:chgData name="DAN WANG" userId="11709e2da16f4019" providerId="LiveId" clId="{A493DD84-7712-43F2-9CF9-1310B0BD9063}" dt="2020-07-20T17:33:16.389" v="1768" actId="478"/>
          <ac:picMkLst>
            <pc:docMk/>
            <pc:sldMk cId="151787433" sldId="272"/>
            <ac:picMk id="7" creationId="{83B6DC5A-9D22-40BE-9CB8-6F6B8398D7CA}"/>
          </ac:picMkLst>
        </pc:picChg>
        <pc:picChg chg="del">
          <ac:chgData name="DAN WANG" userId="11709e2da16f4019" providerId="LiveId" clId="{A493DD84-7712-43F2-9CF9-1310B0BD9063}" dt="2020-07-20T17:33:10.696" v="1766" actId="478"/>
          <ac:picMkLst>
            <pc:docMk/>
            <pc:sldMk cId="151787433" sldId="272"/>
            <ac:picMk id="11" creationId="{DF377A3E-7D03-48AE-B134-A04CF672ADE1}"/>
          </ac:picMkLst>
        </pc:picChg>
      </pc:sldChg>
      <pc:sldChg chg="addSp delSp modSp add mod">
        <pc:chgData name="DAN WANG" userId="11709e2da16f4019" providerId="LiveId" clId="{A493DD84-7712-43F2-9CF9-1310B0BD9063}" dt="2020-07-20T08:28:28.464" v="571" actId="1076"/>
        <pc:sldMkLst>
          <pc:docMk/>
          <pc:sldMk cId="3398279607" sldId="273"/>
        </pc:sldMkLst>
        <pc:spChg chg="add del mod">
          <ac:chgData name="DAN WANG" userId="11709e2da16f4019" providerId="LiveId" clId="{A493DD84-7712-43F2-9CF9-1310B0BD9063}" dt="2020-07-20T08:19:45.622" v="533" actId="931"/>
          <ac:spMkLst>
            <pc:docMk/>
            <pc:sldMk cId="3398279607" sldId="273"/>
            <ac:spMk id="6" creationId="{A6A33E28-B017-42DF-94C4-B5EC4C116170}"/>
          </ac:spMkLst>
        </pc:spChg>
        <pc:spChg chg="add del mod">
          <ac:chgData name="DAN WANG" userId="11709e2da16f4019" providerId="LiveId" clId="{A493DD84-7712-43F2-9CF9-1310B0BD9063}" dt="2020-07-20T08:26:28.637" v="558" actId="931"/>
          <ac:spMkLst>
            <pc:docMk/>
            <pc:sldMk cId="3398279607" sldId="273"/>
            <ac:spMk id="17" creationId="{4EE601F4-4102-46F5-B338-37C149F746FC}"/>
          </ac:spMkLst>
        </pc:spChg>
        <pc:spChg chg="add del mod">
          <ac:chgData name="DAN WANG" userId="11709e2da16f4019" providerId="LiveId" clId="{A493DD84-7712-43F2-9CF9-1310B0BD9063}" dt="2020-07-20T08:27:33.766" v="562" actId="931"/>
          <ac:spMkLst>
            <pc:docMk/>
            <pc:sldMk cId="3398279607" sldId="273"/>
            <ac:spMk id="21" creationId="{5BB5A708-EBD5-4FCA-B6B0-B5C64CDBEF72}"/>
          </ac:spMkLst>
        </pc:spChg>
        <pc:picChg chg="add del mod">
          <ac:chgData name="DAN WANG" userId="11709e2da16f4019" providerId="LiveId" clId="{A493DD84-7712-43F2-9CF9-1310B0BD9063}" dt="2020-07-20T08:17:40.741" v="488" actId="931"/>
          <ac:picMkLst>
            <pc:docMk/>
            <pc:sldMk cId="3398279607" sldId="273"/>
            <ac:picMk id="4" creationId="{6277EB2E-688D-481D-B993-40D972317B1F}"/>
          </ac:picMkLst>
        </pc:picChg>
        <pc:picChg chg="add del mod">
          <ac:chgData name="DAN WANG" userId="11709e2da16f4019" providerId="LiveId" clId="{A493DD84-7712-43F2-9CF9-1310B0BD9063}" dt="2020-07-20T08:17:54.954" v="493" actId="931"/>
          <ac:picMkLst>
            <pc:docMk/>
            <pc:sldMk cId="3398279607" sldId="273"/>
            <ac:picMk id="7" creationId="{664D09F4-C79E-479D-9B36-B2426F2E24E2}"/>
          </ac:picMkLst>
        </pc:picChg>
        <pc:picChg chg="add del mod">
          <ac:chgData name="DAN WANG" userId="11709e2da16f4019" providerId="LiveId" clId="{A493DD84-7712-43F2-9CF9-1310B0BD9063}" dt="2020-07-20T08:19:37.704" v="532" actId="478"/>
          <ac:picMkLst>
            <pc:docMk/>
            <pc:sldMk cId="3398279607" sldId="273"/>
            <ac:picMk id="9" creationId="{BA183220-4863-4F0C-B86C-351B2613B472}"/>
          </ac:picMkLst>
        </pc:picChg>
        <pc:picChg chg="add del mod">
          <ac:chgData name="DAN WANG" userId="11709e2da16f4019" providerId="LiveId" clId="{A493DD84-7712-43F2-9CF9-1310B0BD9063}" dt="2020-07-20T08:25:40.004" v="554" actId="478"/>
          <ac:picMkLst>
            <pc:docMk/>
            <pc:sldMk cId="3398279607" sldId="273"/>
            <ac:picMk id="11" creationId="{7E9764A1-4F33-4D97-B7ED-582B98A4F0E5}"/>
          </ac:picMkLst>
        </pc:picChg>
        <pc:picChg chg="add del mod">
          <ac:chgData name="DAN WANG" userId="11709e2da16f4019" providerId="LiveId" clId="{A493DD84-7712-43F2-9CF9-1310B0BD9063}" dt="2020-07-20T08:25:37.918" v="553" actId="478"/>
          <ac:picMkLst>
            <pc:docMk/>
            <pc:sldMk cId="3398279607" sldId="273"/>
            <ac:picMk id="13" creationId="{24A7C6A5-22EF-4261-BB65-5A2660AF6692}"/>
          </ac:picMkLst>
        </pc:picChg>
        <pc:picChg chg="add del mod">
          <ac:chgData name="DAN WANG" userId="11709e2da16f4019" providerId="LiveId" clId="{A493DD84-7712-43F2-9CF9-1310B0BD9063}" dt="2020-07-20T08:25:52.587" v="556" actId="478"/>
          <ac:picMkLst>
            <pc:docMk/>
            <pc:sldMk cId="3398279607" sldId="273"/>
            <ac:picMk id="15" creationId="{3F6FB511-1D8D-42CC-B99C-F1C726E4DE8D}"/>
          </ac:picMkLst>
        </pc:picChg>
        <pc:picChg chg="add del mod">
          <ac:chgData name="DAN WANG" userId="11709e2da16f4019" providerId="LiveId" clId="{A493DD84-7712-43F2-9CF9-1310B0BD9063}" dt="2020-07-20T08:27:25.744" v="561" actId="478"/>
          <ac:picMkLst>
            <pc:docMk/>
            <pc:sldMk cId="3398279607" sldId="273"/>
            <ac:picMk id="19" creationId="{BD775FE8-B2EE-4ACC-9720-A49E3B72B82A}"/>
          </ac:picMkLst>
        </pc:picChg>
        <pc:picChg chg="add mod">
          <ac:chgData name="DAN WANG" userId="11709e2da16f4019" providerId="LiveId" clId="{A493DD84-7712-43F2-9CF9-1310B0BD9063}" dt="2020-07-20T08:27:41.583" v="566" actId="1076"/>
          <ac:picMkLst>
            <pc:docMk/>
            <pc:sldMk cId="3398279607" sldId="273"/>
            <ac:picMk id="23" creationId="{5B05E3B8-3FAD-4840-9217-33DCE5E9D084}"/>
          </ac:picMkLst>
        </pc:picChg>
        <pc:picChg chg="add mod">
          <ac:chgData name="DAN WANG" userId="11709e2da16f4019" providerId="LiveId" clId="{A493DD84-7712-43F2-9CF9-1310B0BD9063}" dt="2020-07-20T08:28:28.464" v="571" actId="1076"/>
          <ac:picMkLst>
            <pc:docMk/>
            <pc:sldMk cId="3398279607" sldId="273"/>
            <ac:picMk id="25" creationId="{591C3714-4B10-4806-B9BC-1D643021F0E0}"/>
          </ac:picMkLst>
        </pc:picChg>
      </pc:sldChg>
      <pc:sldChg chg="addSp delSp modSp add mod">
        <pc:chgData name="DAN WANG" userId="11709e2da16f4019" providerId="LiveId" clId="{A493DD84-7712-43F2-9CF9-1310B0BD9063}" dt="2020-07-20T08:30:53.389" v="606" actId="1076"/>
        <pc:sldMkLst>
          <pc:docMk/>
          <pc:sldMk cId="2833210781" sldId="274"/>
        </pc:sldMkLst>
        <pc:spChg chg="add del mod">
          <ac:chgData name="DAN WANG" userId="11709e2da16f4019" providerId="LiveId" clId="{A493DD84-7712-43F2-9CF9-1310B0BD9063}" dt="2020-07-20T08:30:13.679" v="581"/>
          <ac:spMkLst>
            <pc:docMk/>
            <pc:sldMk cId="2833210781" sldId="274"/>
            <ac:spMk id="3" creationId="{9D4F1389-69CA-4EE5-A00E-7BE92892E2A7}"/>
          </ac:spMkLst>
        </pc:spChg>
        <pc:spChg chg="del mod">
          <ac:chgData name="DAN WANG" userId="11709e2da16f4019" providerId="LiveId" clId="{A493DD84-7712-43F2-9CF9-1310B0BD9063}" dt="2020-07-20T08:29:37.782" v="574"/>
          <ac:spMkLst>
            <pc:docMk/>
            <pc:sldMk cId="2833210781" sldId="274"/>
            <ac:spMk id="5" creationId="{4A015054-12A3-4C85-9227-951AAE6493DD}"/>
          </ac:spMkLst>
        </pc:spChg>
        <pc:spChg chg="add mod">
          <ac:chgData name="DAN WANG" userId="11709e2da16f4019" providerId="LiveId" clId="{A493DD84-7712-43F2-9CF9-1310B0BD9063}" dt="2020-07-20T08:30:53.389" v="606" actId="1076"/>
          <ac:spMkLst>
            <pc:docMk/>
            <pc:sldMk cId="2833210781" sldId="274"/>
            <ac:spMk id="6" creationId="{6E8FE9A4-929E-44BD-8B87-ABE63EB48DE0}"/>
          </ac:spMkLst>
        </pc:spChg>
        <pc:picChg chg="add mod">
          <ac:chgData name="DAN WANG" userId="11709e2da16f4019" providerId="LiveId" clId="{A493DD84-7712-43F2-9CF9-1310B0BD9063}" dt="2020-07-20T08:29:49.825" v="578" actId="1076"/>
          <ac:picMkLst>
            <pc:docMk/>
            <pc:sldMk cId="2833210781" sldId="274"/>
            <ac:picMk id="4" creationId="{10E63FF4-20C5-46D0-B151-B8337EDDCFF4}"/>
          </ac:picMkLst>
        </pc:picChg>
      </pc:sldChg>
      <pc:sldChg chg="addSp delSp modSp add mod ord">
        <pc:chgData name="DAN WANG" userId="11709e2da16f4019" providerId="LiveId" clId="{A493DD84-7712-43F2-9CF9-1310B0BD9063}" dt="2020-07-20T13:12:03.246" v="1458" actId="1076"/>
        <pc:sldMkLst>
          <pc:docMk/>
          <pc:sldMk cId="2530980010" sldId="275"/>
        </pc:sldMkLst>
        <pc:spChg chg="add del mod">
          <ac:chgData name="DAN WANG" userId="11709e2da16f4019" providerId="LiveId" clId="{A493DD84-7712-43F2-9CF9-1310B0BD9063}" dt="2020-07-20T08:32:31.565" v="612" actId="931"/>
          <ac:spMkLst>
            <pc:docMk/>
            <pc:sldMk cId="2530980010" sldId="275"/>
            <ac:spMk id="5" creationId="{50619631-C7B2-44DA-83BF-3C9CE5EE417A}"/>
          </ac:spMkLst>
        </pc:spChg>
        <pc:spChg chg="del">
          <ac:chgData name="DAN WANG" userId="11709e2da16f4019" providerId="LiveId" clId="{A493DD84-7712-43F2-9CF9-1310B0BD9063}" dt="2020-07-20T08:31:14.932" v="610" actId="478"/>
          <ac:spMkLst>
            <pc:docMk/>
            <pc:sldMk cId="2530980010" sldId="275"/>
            <ac:spMk id="6" creationId="{6E8FE9A4-929E-44BD-8B87-ABE63EB48DE0}"/>
          </ac:spMkLst>
        </pc:spChg>
        <pc:picChg chg="del">
          <ac:chgData name="DAN WANG" userId="11709e2da16f4019" providerId="LiveId" clId="{A493DD84-7712-43F2-9CF9-1310B0BD9063}" dt="2020-07-20T08:31:01.441" v="608" actId="478"/>
          <ac:picMkLst>
            <pc:docMk/>
            <pc:sldMk cId="2530980010" sldId="275"/>
            <ac:picMk id="4" creationId="{10E63FF4-20C5-46D0-B151-B8337EDDCFF4}"/>
          </ac:picMkLst>
        </pc:picChg>
        <pc:picChg chg="add mod">
          <ac:chgData name="DAN WANG" userId="11709e2da16f4019" providerId="LiveId" clId="{A493DD84-7712-43F2-9CF9-1310B0BD9063}" dt="2020-07-20T13:11:59.496" v="1457" actId="1076"/>
          <ac:picMkLst>
            <pc:docMk/>
            <pc:sldMk cId="2530980010" sldId="275"/>
            <ac:picMk id="8" creationId="{D0C7020E-886D-423C-808B-A15ECDECA7A3}"/>
          </ac:picMkLst>
        </pc:picChg>
        <pc:picChg chg="add mod">
          <ac:chgData name="DAN WANG" userId="11709e2da16f4019" providerId="LiveId" clId="{A493DD84-7712-43F2-9CF9-1310B0BD9063}" dt="2020-07-20T13:11:57.706" v="1456" actId="1076"/>
          <ac:picMkLst>
            <pc:docMk/>
            <pc:sldMk cId="2530980010" sldId="275"/>
            <ac:picMk id="10" creationId="{A6BAC4DD-2E16-4ADF-984E-8A45615E52FD}"/>
          </ac:picMkLst>
        </pc:picChg>
        <pc:picChg chg="add mod">
          <ac:chgData name="DAN WANG" userId="11709e2da16f4019" providerId="LiveId" clId="{A493DD84-7712-43F2-9CF9-1310B0BD9063}" dt="2020-07-20T13:12:03.246" v="1458" actId="1076"/>
          <ac:picMkLst>
            <pc:docMk/>
            <pc:sldMk cId="2530980010" sldId="275"/>
            <ac:picMk id="12" creationId="{0DD4DEBD-E536-42EE-A9B9-9506DA0918A2}"/>
          </ac:picMkLst>
        </pc:picChg>
        <pc:picChg chg="add mod">
          <ac:chgData name="DAN WANG" userId="11709e2da16f4019" providerId="LiveId" clId="{A493DD84-7712-43F2-9CF9-1310B0BD9063}" dt="2020-07-20T13:11:46.844" v="1453" actId="1076"/>
          <ac:picMkLst>
            <pc:docMk/>
            <pc:sldMk cId="2530980010" sldId="275"/>
            <ac:picMk id="14" creationId="{711D9A34-934C-4710-80DF-B8E1808B5D51}"/>
          </ac:picMkLst>
        </pc:picChg>
      </pc:sldChg>
      <pc:sldChg chg="addSp modSp new mod">
        <pc:chgData name="DAN WANG" userId="11709e2da16f4019" providerId="LiveId" clId="{A493DD84-7712-43F2-9CF9-1310B0BD9063}" dt="2020-07-20T12:56:46.858" v="1034" actId="1076"/>
        <pc:sldMkLst>
          <pc:docMk/>
          <pc:sldMk cId="700692317" sldId="276"/>
        </pc:sldMkLst>
        <pc:spChg chg="mod">
          <ac:chgData name="DAN WANG" userId="11709e2da16f4019" providerId="LiveId" clId="{A493DD84-7712-43F2-9CF9-1310B0BD9063}" dt="2020-07-20T12:25:43.574" v="792"/>
          <ac:spMkLst>
            <pc:docMk/>
            <pc:sldMk cId="700692317" sldId="276"/>
            <ac:spMk id="2" creationId="{7A5CAA24-8FB0-44B7-AF27-BFC66AAE9123}"/>
          </ac:spMkLst>
        </pc:spChg>
        <pc:spChg chg="mod">
          <ac:chgData name="DAN WANG" userId="11709e2da16f4019" providerId="LiveId" clId="{A493DD84-7712-43F2-9CF9-1310B0BD9063}" dt="2020-07-20T12:53:23.864" v="1025" actId="20577"/>
          <ac:spMkLst>
            <pc:docMk/>
            <pc:sldMk cId="700692317" sldId="276"/>
            <ac:spMk id="3" creationId="{18794F7E-69E9-4326-A7D0-A507A94111BB}"/>
          </ac:spMkLst>
        </pc:spChg>
        <pc:picChg chg="add mod">
          <ac:chgData name="DAN WANG" userId="11709e2da16f4019" providerId="LiveId" clId="{A493DD84-7712-43F2-9CF9-1310B0BD9063}" dt="2020-07-20T12:56:32.823" v="1030" actId="1076"/>
          <ac:picMkLst>
            <pc:docMk/>
            <pc:sldMk cId="700692317" sldId="276"/>
            <ac:picMk id="5" creationId="{F3EBBCFF-E5D4-431C-8481-B57CC7CB7B96}"/>
          </ac:picMkLst>
        </pc:picChg>
        <pc:picChg chg="add mod">
          <ac:chgData name="DAN WANG" userId="11709e2da16f4019" providerId="LiveId" clId="{A493DD84-7712-43F2-9CF9-1310B0BD9063}" dt="2020-07-20T12:56:46.858" v="1034" actId="1076"/>
          <ac:picMkLst>
            <pc:docMk/>
            <pc:sldMk cId="700692317" sldId="276"/>
            <ac:picMk id="7" creationId="{CD82788E-475F-429F-9E0A-1D7A295D700C}"/>
          </ac:picMkLst>
        </pc:picChg>
      </pc:sldChg>
      <pc:sldChg chg="modSp new del mod">
        <pc:chgData name="DAN WANG" userId="11709e2da16f4019" providerId="LiveId" clId="{A493DD84-7712-43F2-9CF9-1310B0BD9063}" dt="2020-07-20T08:38:04.625" v="645" actId="47"/>
        <pc:sldMkLst>
          <pc:docMk/>
          <pc:sldMk cId="859155699" sldId="276"/>
        </pc:sldMkLst>
        <pc:spChg chg="mod">
          <ac:chgData name="DAN WANG" userId="11709e2da16f4019" providerId="LiveId" clId="{A493DD84-7712-43F2-9CF9-1310B0BD9063}" dt="2020-07-20T08:34:27.158" v="624"/>
          <ac:spMkLst>
            <pc:docMk/>
            <pc:sldMk cId="859155699" sldId="276"/>
            <ac:spMk id="2" creationId="{49F895D7-D6CD-49A2-822A-84D27E6AE8FC}"/>
          </ac:spMkLst>
        </pc:spChg>
        <pc:spChg chg="mod">
          <ac:chgData name="DAN WANG" userId="11709e2da16f4019" providerId="LiveId" clId="{A493DD84-7712-43F2-9CF9-1310B0BD9063}" dt="2020-07-20T08:34:25.026" v="623" actId="1076"/>
          <ac:spMkLst>
            <pc:docMk/>
            <pc:sldMk cId="859155699" sldId="276"/>
            <ac:spMk id="3" creationId="{C67EED0D-22E2-4D45-B246-CE7398C04984}"/>
          </ac:spMkLst>
        </pc:spChg>
      </pc:sldChg>
      <pc:sldChg chg="addSp delSp modSp add mod">
        <pc:chgData name="DAN WANG" userId="11709e2da16f4019" providerId="LiveId" clId="{A493DD84-7712-43F2-9CF9-1310B0BD9063}" dt="2020-07-20T13:10:03.056" v="1273" actId="6549"/>
        <pc:sldMkLst>
          <pc:docMk/>
          <pc:sldMk cId="625042011" sldId="277"/>
        </pc:sldMkLst>
        <pc:spChg chg="mod">
          <ac:chgData name="DAN WANG" userId="11709e2da16f4019" providerId="LiveId" clId="{A493DD84-7712-43F2-9CF9-1310B0BD9063}" dt="2020-07-20T13:10:03.056" v="1273" actId="6549"/>
          <ac:spMkLst>
            <pc:docMk/>
            <pc:sldMk cId="625042011" sldId="277"/>
            <ac:spMk id="3" creationId="{18794F7E-69E9-4326-A7D0-A507A94111BB}"/>
          </ac:spMkLst>
        </pc:spChg>
        <pc:picChg chg="del">
          <ac:chgData name="DAN WANG" userId="11709e2da16f4019" providerId="LiveId" clId="{A493DD84-7712-43F2-9CF9-1310B0BD9063}" dt="2020-07-20T12:58:04.166" v="1094" actId="478"/>
          <ac:picMkLst>
            <pc:docMk/>
            <pc:sldMk cId="625042011" sldId="277"/>
            <ac:picMk id="5" creationId="{F3EBBCFF-E5D4-431C-8481-B57CC7CB7B96}"/>
          </ac:picMkLst>
        </pc:picChg>
        <pc:picChg chg="add mod">
          <ac:chgData name="DAN WANG" userId="11709e2da16f4019" providerId="LiveId" clId="{A493DD84-7712-43F2-9CF9-1310B0BD9063}" dt="2020-07-20T13:09:51.541" v="1267" actId="1076"/>
          <ac:picMkLst>
            <pc:docMk/>
            <pc:sldMk cId="625042011" sldId="277"/>
            <ac:picMk id="6" creationId="{2F9249EE-8F57-42E1-92E8-EBA7790A6647}"/>
          </ac:picMkLst>
        </pc:picChg>
        <pc:picChg chg="del">
          <ac:chgData name="DAN WANG" userId="11709e2da16f4019" providerId="LiveId" clId="{A493DD84-7712-43F2-9CF9-1310B0BD9063}" dt="2020-07-20T12:58:06.226" v="1095" actId="478"/>
          <ac:picMkLst>
            <pc:docMk/>
            <pc:sldMk cId="625042011" sldId="277"/>
            <ac:picMk id="7" creationId="{CD82788E-475F-429F-9E0A-1D7A295D700C}"/>
          </ac:picMkLst>
        </pc:picChg>
        <pc:picChg chg="add mod">
          <ac:chgData name="DAN WANG" userId="11709e2da16f4019" providerId="LiveId" clId="{A493DD84-7712-43F2-9CF9-1310B0BD9063}" dt="2020-07-20T13:09:50.902" v="1266" actId="1076"/>
          <ac:picMkLst>
            <pc:docMk/>
            <pc:sldMk cId="625042011" sldId="277"/>
            <ac:picMk id="9" creationId="{CD7F49E5-9C47-4346-ABF6-BD5599536287}"/>
          </ac:picMkLst>
        </pc:picChg>
        <pc:picChg chg="add del mod">
          <ac:chgData name="DAN WANG" userId="11709e2da16f4019" providerId="LiveId" clId="{A493DD84-7712-43F2-9CF9-1310B0BD9063}" dt="2020-07-20T13:09:53.967" v="1270" actId="931"/>
          <ac:picMkLst>
            <pc:docMk/>
            <pc:sldMk cId="625042011" sldId="277"/>
            <ac:picMk id="11" creationId="{DE9D177B-4974-448E-873B-259978D22B98}"/>
          </ac:picMkLst>
        </pc:picChg>
      </pc:sldChg>
      <pc:sldChg chg="addSp delSp modSp add mod">
        <pc:chgData name="DAN WANG" userId="11709e2da16f4019" providerId="LiveId" clId="{A493DD84-7712-43F2-9CF9-1310B0BD9063}" dt="2020-07-20T13:11:23.893" v="1452" actId="1076"/>
        <pc:sldMkLst>
          <pc:docMk/>
          <pc:sldMk cId="686186901" sldId="278"/>
        </pc:sldMkLst>
        <pc:spChg chg="del mod">
          <ac:chgData name="DAN WANG" userId="11709e2da16f4019" providerId="LiveId" clId="{A493DD84-7712-43F2-9CF9-1310B0BD9063}" dt="2020-07-20T13:10:50.341" v="1438" actId="931"/>
          <ac:spMkLst>
            <pc:docMk/>
            <pc:sldMk cId="686186901" sldId="278"/>
            <ac:spMk id="3" creationId="{18794F7E-69E9-4326-A7D0-A507A94111BB}"/>
          </ac:spMkLst>
        </pc:spChg>
        <pc:picChg chg="add mod">
          <ac:chgData name="DAN WANG" userId="11709e2da16f4019" providerId="LiveId" clId="{A493DD84-7712-43F2-9CF9-1310B0BD9063}" dt="2020-07-20T13:11:20.616" v="1451" actId="1076"/>
          <ac:picMkLst>
            <pc:docMk/>
            <pc:sldMk cId="686186901" sldId="278"/>
            <ac:picMk id="5" creationId="{91B644B1-78BE-460C-986A-9B25E8CC78A5}"/>
          </ac:picMkLst>
        </pc:picChg>
        <pc:picChg chg="del">
          <ac:chgData name="DAN WANG" userId="11709e2da16f4019" providerId="LiveId" clId="{A493DD84-7712-43F2-9CF9-1310B0BD9063}" dt="2020-07-20T13:10:39.339" v="1436" actId="478"/>
          <ac:picMkLst>
            <pc:docMk/>
            <pc:sldMk cId="686186901" sldId="278"/>
            <ac:picMk id="6" creationId="{2F9249EE-8F57-42E1-92E8-EBA7790A6647}"/>
          </ac:picMkLst>
        </pc:picChg>
        <pc:picChg chg="add mod">
          <ac:chgData name="DAN WANG" userId="11709e2da16f4019" providerId="LiveId" clId="{A493DD84-7712-43F2-9CF9-1310B0BD9063}" dt="2020-07-20T13:11:23.893" v="1452" actId="1076"/>
          <ac:picMkLst>
            <pc:docMk/>
            <pc:sldMk cId="686186901" sldId="278"/>
            <ac:picMk id="8" creationId="{95973169-3BA2-407D-89ED-0A0B3A567AA3}"/>
          </ac:picMkLst>
        </pc:picChg>
        <pc:picChg chg="del">
          <ac:chgData name="DAN WANG" userId="11709e2da16f4019" providerId="LiveId" clId="{A493DD84-7712-43F2-9CF9-1310B0BD9063}" dt="2020-07-20T13:10:41.205" v="1437" actId="478"/>
          <ac:picMkLst>
            <pc:docMk/>
            <pc:sldMk cId="686186901" sldId="278"/>
            <ac:picMk id="9" creationId="{CD7F49E5-9C47-4346-ABF6-BD5599536287}"/>
          </ac:picMkLst>
        </pc:picChg>
      </pc:sldChg>
      <pc:sldChg chg="addSp delSp modSp new mod">
        <pc:chgData name="DAN WANG" userId="11709e2da16f4019" providerId="LiveId" clId="{A493DD84-7712-43F2-9CF9-1310B0BD9063}" dt="2020-07-20T17:04:18.456" v="1480" actId="1076"/>
        <pc:sldMkLst>
          <pc:docMk/>
          <pc:sldMk cId="2892427248" sldId="279"/>
        </pc:sldMkLst>
        <pc:spChg chg="mod">
          <ac:chgData name="DAN WANG" userId="11709e2da16f4019" providerId="LiveId" clId="{A493DD84-7712-43F2-9CF9-1310B0BD9063}" dt="2020-07-20T17:01:00.874" v="1473"/>
          <ac:spMkLst>
            <pc:docMk/>
            <pc:sldMk cId="2892427248" sldId="279"/>
            <ac:spMk id="2" creationId="{3D9A10C2-18CD-48F4-A99B-6D95BCB8A68B}"/>
          </ac:spMkLst>
        </pc:spChg>
        <pc:spChg chg="del">
          <ac:chgData name="DAN WANG" userId="11709e2da16f4019" providerId="LiveId" clId="{A493DD84-7712-43F2-9CF9-1310B0BD9063}" dt="2020-07-20T17:03:16.589" v="1474" actId="931"/>
          <ac:spMkLst>
            <pc:docMk/>
            <pc:sldMk cId="2892427248" sldId="279"/>
            <ac:spMk id="3" creationId="{2393300D-92F5-492C-A22F-8AE49036CEE0}"/>
          </ac:spMkLst>
        </pc:spChg>
        <pc:picChg chg="add mod">
          <ac:chgData name="DAN WANG" userId="11709e2da16f4019" providerId="LiveId" clId="{A493DD84-7712-43F2-9CF9-1310B0BD9063}" dt="2020-07-20T17:04:18.456" v="1480" actId="1076"/>
          <ac:picMkLst>
            <pc:docMk/>
            <pc:sldMk cId="2892427248" sldId="279"/>
            <ac:picMk id="5" creationId="{B4099533-EF8B-496E-8810-AA68A84AB3E2}"/>
          </ac:picMkLst>
        </pc:picChg>
      </pc:sldChg>
      <pc:sldChg chg="addSp delSp modSp new mod">
        <pc:chgData name="DAN WANG" userId="11709e2da16f4019" providerId="LiveId" clId="{A493DD84-7712-43F2-9CF9-1310B0BD9063}" dt="2020-07-20T17:16:41.214" v="1491" actId="1076"/>
        <pc:sldMkLst>
          <pc:docMk/>
          <pc:sldMk cId="2791475985" sldId="280"/>
        </pc:sldMkLst>
        <pc:spChg chg="mod">
          <ac:chgData name="DAN WANG" userId="11709e2da16f4019" providerId="LiveId" clId="{A493DD84-7712-43F2-9CF9-1310B0BD9063}" dt="2020-07-20T17:04:33.609" v="1482"/>
          <ac:spMkLst>
            <pc:docMk/>
            <pc:sldMk cId="2791475985" sldId="280"/>
            <ac:spMk id="2" creationId="{B756DBBE-D845-4C60-9073-5A41D03BBC9E}"/>
          </ac:spMkLst>
        </pc:spChg>
        <pc:spChg chg="del">
          <ac:chgData name="DAN WANG" userId="11709e2da16f4019" providerId="LiveId" clId="{A493DD84-7712-43F2-9CF9-1310B0BD9063}" dt="2020-07-20T17:16:09.793" v="1483" actId="931"/>
          <ac:spMkLst>
            <pc:docMk/>
            <pc:sldMk cId="2791475985" sldId="280"/>
            <ac:spMk id="3" creationId="{A45ACF4F-07D9-40A4-B8D5-C9FD69FCF770}"/>
          </ac:spMkLst>
        </pc:spChg>
        <pc:picChg chg="add mod">
          <ac:chgData name="DAN WANG" userId="11709e2da16f4019" providerId="LiveId" clId="{A493DD84-7712-43F2-9CF9-1310B0BD9063}" dt="2020-07-20T17:16:25.487" v="1488" actId="1076"/>
          <ac:picMkLst>
            <pc:docMk/>
            <pc:sldMk cId="2791475985" sldId="280"/>
            <ac:picMk id="5" creationId="{FE6405D7-67E8-4662-AC41-A14C8C63306D}"/>
          </ac:picMkLst>
        </pc:picChg>
        <pc:picChg chg="add mod">
          <ac:chgData name="DAN WANG" userId="11709e2da16f4019" providerId="LiveId" clId="{A493DD84-7712-43F2-9CF9-1310B0BD9063}" dt="2020-07-20T17:16:41.214" v="1491" actId="1076"/>
          <ac:picMkLst>
            <pc:docMk/>
            <pc:sldMk cId="2791475985" sldId="280"/>
            <ac:picMk id="7" creationId="{A2AC32A5-D4E4-4A08-B038-9106835209BA}"/>
          </ac:picMkLst>
        </pc:picChg>
      </pc:sldChg>
      <pc:sldChg chg="addSp delSp modSp new mod">
        <pc:chgData name="DAN WANG" userId="11709e2da16f4019" providerId="LiveId" clId="{A493DD84-7712-43F2-9CF9-1310B0BD9063}" dt="2020-07-20T17:25:39.312" v="1529" actId="1076"/>
        <pc:sldMkLst>
          <pc:docMk/>
          <pc:sldMk cId="1432622513" sldId="281"/>
        </pc:sldMkLst>
        <pc:spChg chg="mod">
          <ac:chgData name="DAN WANG" userId="11709e2da16f4019" providerId="LiveId" clId="{A493DD84-7712-43F2-9CF9-1310B0BD9063}" dt="2020-07-20T17:17:07.322" v="1507" actId="20577"/>
          <ac:spMkLst>
            <pc:docMk/>
            <pc:sldMk cId="1432622513" sldId="281"/>
            <ac:spMk id="2" creationId="{8D1C913F-BF43-4507-A737-63BCB1EFC148}"/>
          </ac:spMkLst>
        </pc:spChg>
        <pc:spChg chg="del">
          <ac:chgData name="DAN WANG" userId="11709e2da16f4019" providerId="LiveId" clId="{A493DD84-7712-43F2-9CF9-1310B0BD9063}" dt="2020-07-20T17:25:08.068" v="1520" actId="931"/>
          <ac:spMkLst>
            <pc:docMk/>
            <pc:sldMk cId="1432622513" sldId="281"/>
            <ac:spMk id="3" creationId="{F79A6E6A-BE2C-41D3-ABA2-0B87780F14D6}"/>
          </ac:spMkLst>
        </pc:spChg>
        <pc:picChg chg="add mod">
          <ac:chgData name="DAN WANG" userId="11709e2da16f4019" providerId="LiveId" clId="{A493DD84-7712-43F2-9CF9-1310B0BD9063}" dt="2020-07-20T17:25:23.011" v="1524" actId="1076"/>
          <ac:picMkLst>
            <pc:docMk/>
            <pc:sldMk cId="1432622513" sldId="281"/>
            <ac:picMk id="5" creationId="{1CC65A6A-7B99-447B-94BC-414D003D073F}"/>
          </ac:picMkLst>
        </pc:picChg>
        <pc:picChg chg="add mod">
          <ac:chgData name="DAN WANG" userId="11709e2da16f4019" providerId="LiveId" clId="{A493DD84-7712-43F2-9CF9-1310B0BD9063}" dt="2020-07-20T17:25:39.312" v="1529" actId="1076"/>
          <ac:picMkLst>
            <pc:docMk/>
            <pc:sldMk cId="1432622513" sldId="281"/>
            <ac:picMk id="7" creationId="{26258735-E87C-47E9-A90F-065A88B53E4F}"/>
          </ac:picMkLst>
        </pc:picChg>
      </pc:sldChg>
      <pc:sldChg chg="addSp delSp modSp add mod ord">
        <pc:chgData name="DAN WANG" userId="11709e2da16f4019" providerId="LiveId" clId="{A493DD84-7712-43F2-9CF9-1310B0BD9063}" dt="2020-07-20T17:23:42.313" v="1519"/>
        <pc:sldMkLst>
          <pc:docMk/>
          <pc:sldMk cId="1954195022" sldId="282"/>
        </pc:sldMkLst>
        <pc:spChg chg="del">
          <ac:chgData name="DAN WANG" userId="11709e2da16f4019" providerId="LiveId" clId="{A493DD84-7712-43F2-9CF9-1310B0BD9063}" dt="2020-07-20T17:21:06.354" v="1509" actId="931"/>
          <ac:spMkLst>
            <pc:docMk/>
            <pc:sldMk cId="1954195022" sldId="282"/>
            <ac:spMk id="3" creationId="{F79A6E6A-BE2C-41D3-ABA2-0B87780F14D6}"/>
          </ac:spMkLst>
        </pc:spChg>
        <pc:spChg chg="add del mod">
          <ac:chgData name="DAN WANG" userId="11709e2da16f4019" providerId="LiveId" clId="{A493DD84-7712-43F2-9CF9-1310B0BD9063}" dt="2020-07-20T17:23:24.061" v="1515" actId="931"/>
          <ac:spMkLst>
            <pc:docMk/>
            <pc:sldMk cId="1954195022" sldId="282"/>
            <ac:spMk id="7" creationId="{829CFAF6-43DC-422C-9328-C6A00166E376}"/>
          </ac:spMkLst>
        </pc:spChg>
        <pc:picChg chg="add del mod">
          <ac:chgData name="DAN WANG" userId="11709e2da16f4019" providerId="LiveId" clId="{A493DD84-7712-43F2-9CF9-1310B0BD9063}" dt="2020-07-20T17:21:27.942" v="1514" actId="478"/>
          <ac:picMkLst>
            <pc:docMk/>
            <pc:sldMk cId="1954195022" sldId="282"/>
            <ac:picMk id="5" creationId="{EE5E39ED-B226-4988-BB53-6E79ECF5086F}"/>
          </ac:picMkLst>
        </pc:picChg>
        <pc:picChg chg="add mod">
          <ac:chgData name="DAN WANG" userId="11709e2da16f4019" providerId="LiveId" clId="{A493DD84-7712-43F2-9CF9-1310B0BD9063}" dt="2020-07-20T17:23:34.978" v="1517" actId="1076"/>
          <ac:picMkLst>
            <pc:docMk/>
            <pc:sldMk cId="1954195022" sldId="282"/>
            <ac:picMk id="9" creationId="{964509CF-7E8E-4693-A267-A5EA217C47C4}"/>
          </ac:picMkLst>
        </pc:picChg>
      </pc:sldChg>
      <pc:sldChg chg="modSp new mod">
        <pc:chgData name="DAN WANG" userId="11709e2da16f4019" providerId="LiveId" clId="{A493DD84-7712-43F2-9CF9-1310B0BD9063}" dt="2020-07-20T17:35:10.224" v="1779" actId="20577"/>
        <pc:sldMkLst>
          <pc:docMk/>
          <pc:sldMk cId="1258721099" sldId="283"/>
        </pc:sldMkLst>
        <pc:spChg chg="mod">
          <ac:chgData name="DAN WANG" userId="11709e2da16f4019" providerId="LiveId" clId="{A493DD84-7712-43F2-9CF9-1310B0BD9063}" dt="2020-07-20T17:35:10.224" v="1779" actId="20577"/>
          <ac:spMkLst>
            <pc:docMk/>
            <pc:sldMk cId="1258721099" sldId="283"/>
            <ac:spMk id="2" creationId="{71A75D5F-3B8E-4125-9497-73AB695FE3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7BACF-7D5B-4BE1-8843-D13C3ADA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DAE052-A56E-4C4A-9FEE-D233850F6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1C490D-155C-4B88-A326-6D7E1631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6C433-D51D-4F71-A809-816D6F86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FD10C-1681-408E-8A0D-B5F28B2C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5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65EEE-E8E3-48D6-AC10-5428BC59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B608FF-187D-4D4D-95A6-6AB3A12A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1B3648-5054-4C7B-B40F-1794065A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D6CA99-BF88-4A55-B794-4A5C7D92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00313-D7C4-4A9C-8F20-EF918D3B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13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52A433-3864-4DCC-8209-C9DCEB2B1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560859-D086-4990-8066-F9109E7D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EC9-45DC-49E2-89B7-92724942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899DD1-AE47-4354-AA5E-A3B01D1C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26DD88-9B0C-45C1-BBFD-B0E391CC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34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3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00446-1F94-4952-B33D-F09DF6A6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89EEF-D708-4042-959C-64956412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DB4FA6-F80E-4D30-AA20-F737962E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7E5243-DBF5-4DAD-A504-8E194156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68E69-4A1A-4D81-A1E8-297B2B06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80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28A38-D5B3-4B0E-9717-8C881AEC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30436D-E99C-47A6-A78F-232195051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2C23B3-9E7E-49B8-BF26-617412A2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4D94AC-608D-4E15-A1D2-52961720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961C01-2847-4C46-B13E-D5037C5E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59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05B6C-EA2F-4FEB-98C4-E1DA04D3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7398C9-06E1-48AB-B0C1-A5EB0969D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3318FF-45D0-4BBF-B0A1-3224CFF36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04F5F9-CA08-4F4E-AB43-A701B85B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1EB52-6641-480D-ABA3-EAA2F4C8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9E3286-39B4-4E07-8F37-E0B82F6C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D7216-1973-43C5-9C20-7FED1EF5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F3D38B-724E-4A81-B7E6-220EC752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C1E71F-5BE4-47BA-8D77-FF567F494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329E6A-78BF-4235-99B4-31B9A768C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9D18C-1367-4905-94D6-AE92F9030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682675-4BDD-44D8-A959-B988158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21983E-A9C4-4BF6-929C-AB9B7A5A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93F21-B20C-4CA6-A8CE-72EAD68B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10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5BE9E-D8FD-4926-B297-C4C8530B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FC1EED-B088-4F84-8BAA-5852ECCB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10C764-C12D-438B-99A1-EB9FA9C8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36BD0F-0A72-4CD2-A962-EBBB3B1D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4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36CBCE-498B-4106-98A6-16449375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CFFD0C-2D48-4607-9D57-03216B97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68DCFD-A581-454E-8F90-E180015E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9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CCEC1-4ECA-4DE9-80B0-2C95F06B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B6A808-A7B9-4170-BBFF-A2BF80ADB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4443C-4792-414F-B9D3-025B9F552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67AD59-F869-4FF9-BF40-7DB18B93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2D12CD-FEFC-4594-BCA8-57AB5C39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CE080-961D-4708-9BAA-AE9C0CDB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3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649AB-2935-4786-8F7A-D65D1CD7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7E4D07-35B1-4B56-B472-4A2401508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B342EF-B79C-4DEA-89BC-B65D4D0F3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CD63C6-2D6E-4DCA-902A-F2A1852F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8AE99E-40D7-4831-A331-75E30B84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FDDA6C-7DB8-4D38-AC91-06C47FEF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7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39FB03-C89A-4A63-A522-D2B6D9F3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CDDBF-22D8-4C1E-A077-4A918A9E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F2CAF-A7A4-43D0-94E9-20F420F24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92E5-CCB1-4652-9E9A-B7AED35956D8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011C76-E307-4587-9560-0E17D68D6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B3A4-030E-4D04-94A0-2D9EE4C14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5B6F-FAD2-42E7-8B85-8019AC268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8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107368004@ntut.org.tw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1988" y="4697377"/>
            <a:ext cx="2788023" cy="5668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zh-TW" altLang="en-US" sz="36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/>
                <a:cs typeface="Times New Roman"/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8530" y="5349086"/>
            <a:ext cx="2788022" cy="91178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825"/>
              </a:lnSpc>
              <a:spcBef>
                <a:spcPts val="11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Professor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Kuan-Ting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Lai</a:t>
            </a:r>
            <a:endParaRPr sz="1600" dirty="0">
              <a:latin typeface="Times New Roman"/>
              <a:cs typeface="Times New Roman"/>
            </a:endParaRPr>
          </a:p>
          <a:p>
            <a:pPr marL="635" algn="ctr">
              <a:lnSpc>
                <a:spcPts val="1730"/>
              </a:lnSpc>
            </a:pP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TA</a:t>
            </a:r>
            <a:r>
              <a:rPr sz="1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zh-TW" altLang="en-US"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王鼎鈞</a:t>
            </a:r>
            <a:endParaRPr sz="1600" dirty="0">
              <a:latin typeface="cwTeXHeiBold"/>
              <a:cs typeface="cwTeXHeiBold"/>
            </a:endParaRPr>
          </a:p>
          <a:p>
            <a:pPr algn="ctr">
              <a:lnSpc>
                <a:spcPts val="1730"/>
              </a:lnSpc>
            </a:pP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Lab</a:t>
            </a:r>
            <a:r>
              <a:rPr lang="en-US" altLang="zh-TW"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zh-TW" altLang="en-US"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5" dirty="0">
                <a:solidFill>
                  <a:srgbClr val="FFFFFF"/>
                </a:solidFill>
                <a:latin typeface="cwTeXHeiBold"/>
                <a:cs typeface="cwTeXHeiBold"/>
              </a:rPr>
              <a:t>綜</a:t>
            </a:r>
            <a:r>
              <a:rPr sz="1600" spc="160" dirty="0">
                <a:solidFill>
                  <a:srgbClr val="FFFFFF"/>
                </a:solidFill>
                <a:latin typeface="cwTeXHeiBold"/>
                <a:cs typeface="cwTeXHeiBold"/>
              </a:rPr>
              <a:t>科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208</a:t>
            </a:r>
            <a:endParaRPr sz="1600" dirty="0">
              <a:latin typeface="Times New Roman"/>
              <a:cs typeface="Times New Roman"/>
            </a:endParaRPr>
          </a:p>
          <a:p>
            <a:pPr algn="ctr">
              <a:lnSpc>
                <a:spcPts val="1825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E-mail:</a:t>
            </a:r>
            <a:r>
              <a:rPr lang="en-US" sz="1600" spc="-5" dirty="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dan08080301@gmail.com</a:t>
            </a:r>
            <a:endParaRPr lang="en-US" sz="1600" spc="-5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85119" y="1847088"/>
            <a:ext cx="1125220" cy="969644"/>
            <a:chOff x="10485119" y="1847088"/>
            <a:chExt cx="1125220" cy="969644"/>
          </a:xfrm>
        </p:grpSpPr>
        <p:sp>
          <p:nvSpPr>
            <p:cNvPr id="5" name="object 5"/>
            <p:cNvSpPr/>
            <p:nvPr/>
          </p:nvSpPr>
          <p:spPr>
            <a:xfrm>
              <a:off x="10491215" y="1853184"/>
              <a:ext cx="1112520" cy="957580"/>
            </a:xfrm>
            <a:custGeom>
              <a:avLst/>
              <a:gdLst/>
              <a:ahLst/>
              <a:cxnLst/>
              <a:rect l="l" t="t" r="r" b="b"/>
              <a:pathLst>
                <a:path w="1112520" h="957580">
                  <a:moveTo>
                    <a:pt x="1112520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1112520" y="957072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1215" y="1853184"/>
              <a:ext cx="1112520" cy="957580"/>
            </a:xfrm>
            <a:custGeom>
              <a:avLst/>
              <a:gdLst/>
              <a:ahLst/>
              <a:cxnLst/>
              <a:rect l="l" t="t" r="r" b="b"/>
              <a:pathLst>
                <a:path w="1112520" h="957580">
                  <a:moveTo>
                    <a:pt x="0" y="957072"/>
                  </a:moveTo>
                  <a:lnTo>
                    <a:pt x="1112520" y="957072"/>
                  </a:lnTo>
                  <a:lnTo>
                    <a:pt x="1112520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151107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CAA24-8FB0-44B7-AF27-BFC66AAE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94F7E-69E9-4326-A7D0-A507A941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Tuple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Tuple is represented by ().It can’t save and edit elements.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Dictionary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Dictionary is represented by {}.Dictionary’s key and value are a group.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6" name="圖片 5" descr="一張含有 刀 的圖片&#10;&#10;自動產生的描述">
            <a:extLst>
              <a:ext uri="{FF2B5EF4-FFF2-40B4-BE49-F238E27FC236}">
                <a16:creationId xmlns:a16="http://schemas.microsoft.com/office/drawing/2014/main" id="{2F9249EE-8F57-42E1-92E8-EBA7790A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4" y="2692899"/>
            <a:ext cx="4505529" cy="1472201"/>
          </a:xfrm>
          <a:prstGeom prst="rect">
            <a:avLst/>
          </a:prstGeom>
        </p:spPr>
      </p:pic>
      <p:pic>
        <p:nvPicPr>
          <p:cNvPr id="9" name="圖片 8" descr="一張含有 刀 的圖片&#10;&#10;自動產生的描述">
            <a:extLst>
              <a:ext uri="{FF2B5EF4-FFF2-40B4-BE49-F238E27FC236}">
                <a16:creationId xmlns:a16="http://schemas.microsoft.com/office/drawing/2014/main" id="{CD7F49E5-9C47-4346-ABF6-BD5599536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97" y="2697380"/>
            <a:ext cx="5274387" cy="8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4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CAA24-8FB0-44B7-AF27-BFC66AAE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Type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1B644B1-78BE-460C-986A-9B25E8CC7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70" y="2205537"/>
            <a:ext cx="3674160" cy="3121836"/>
          </a:xfrm>
        </p:spPr>
      </p:pic>
      <p:pic>
        <p:nvPicPr>
          <p:cNvPr id="8" name="圖片 7" descr="一張含有 刀 的圖片&#10;&#10;自動產生的描述">
            <a:extLst>
              <a:ext uri="{FF2B5EF4-FFF2-40B4-BE49-F238E27FC236}">
                <a16:creationId xmlns:a16="http://schemas.microsoft.com/office/drawing/2014/main" id="{95973169-3BA2-407D-89ED-0A0B3A56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95" y="2875552"/>
            <a:ext cx="5146137" cy="17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8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A10C2-18CD-48F4-A99B-6D95BCB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099533-EF8B-496E-8810-AA68A84AB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34" y="1347277"/>
            <a:ext cx="8302732" cy="5145598"/>
          </a:xfrm>
        </p:spPr>
      </p:pic>
    </p:spTree>
    <p:extLst>
      <p:ext uri="{BB962C8B-B14F-4D97-AF65-F5344CB8AC3E}">
        <p14:creationId xmlns:p14="http://schemas.microsoft.com/office/powerpoint/2010/main" val="289242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6DBBE-D845-4C60-9073-5A41D03B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FE6405D7-67E8-4662-AC41-A14C8C633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5" y="1690688"/>
            <a:ext cx="8518729" cy="258969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2AC32A5-D4E4-4A08-B038-910683520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0" y="4280382"/>
            <a:ext cx="4123877" cy="21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C913F-BF43-4507-A737-63BCB1EF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64509CF-7E8E-4693-A267-A5EA217C4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56" y="1428059"/>
            <a:ext cx="6648288" cy="4825811"/>
          </a:xfrm>
        </p:spPr>
      </p:pic>
    </p:spTree>
    <p:extLst>
      <p:ext uri="{BB962C8B-B14F-4D97-AF65-F5344CB8AC3E}">
        <p14:creationId xmlns:p14="http://schemas.microsoft.com/office/powerpoint/2010/main" val="195419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C913F-BF43-4507-A737-63BCB1EF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C65A6A-7B99-447B-94BC-414D003D0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49" y="1690688"/>
            <a:ext cx="3534851" cy="4306700"/>
          </a:xfrm>
        </p:spPr>
      </p:pic>
      <p:pic>
        <p:nvPicPr>
          <p:cNvPr id="7" name="圖片 6" descr="一張含有 物件, 時鐘 的圖片&#10;&#10;自動產生的描述">
            <a:extLst>
              <a:ext uri="{FF2B5EF4-FFF2-40B4-BE49-F238E27FC236}">
                <a16:creationId xmlns:a16="http://schemas.microsoft.com/office/drawing/2014/main" id="{26258735-E87C-47E9-A90F-065A88B53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1692"/>
            <a:ext cx="4531201" cy="18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2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EB3FD-20DD-4EE0-AF59-BE132013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8C718-725A-4D3F-8ED2-6B00D994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pc="-5" dirty="0">
                <a:latin typeface="Carlito"/>
                <a:cs typeface="Carlito"/>
              </a:rPr>
              <a:t>A = [3,7,1,2,5,9],please remove 5 and add 6</a:t>
            </a:r>
            <a:r>
              <a:rPr lang="en-US" altLang="zh-TW" dirty="0"/>
              <a:t> and use insertion sort to print it.</a:t>
            </a:r>
          </a:p>
          <a:p>
            <a:r>
              <a:rPr lang="en-US" altLang="zh-TW" dirty="0"/>
              <a:t>A = {1,2,4,5,6} B = {3,6},try to print (A or B), (A and B), (A - B) and (B belongs to A ?)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8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75D5F-3B8E-4125-9497-73AB695FE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29031A-1533-4662-87E4-3416D7CEA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2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EEAF5-CFE3-4233-9320-7A0B7A1F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Types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9B2F6-C7F2-434A-BEB8-80CC6156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In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Python,anything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is a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object.The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object can be the smallest unit in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Python,so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now we will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introduct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Data Types which can be a object.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There are three main types of Python built-in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charset="2"/>
              <a:buChar char="-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Numerical form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int, float, bool, complex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charset="2"/>
              <a:buChar char="-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String form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str,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chr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charset="2"/>
              <a:buChar char="-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Container type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list,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dict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, tuple, set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23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EEAF5-CFE3-4233-9320-7A0B7A1F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Numeric Data Types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A33E28-B017-42DF-94C4-B5EC4C11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Integer( int 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Integers(int) will not render the number after the decimal point. When using division removes </a:t>
            </a:r>
            <a:r>
              <a:rPr lang="en-US" altLang="zh-TW" dirty="0" err="1"/>
              <a:t>integers,the</a:t>
            </a:r>
            <a:r>
              <a:rPr lang="en-US" altLang="zh-TW" dirty="0"/>
              <a:t> answer the answer will show integers without decimal points</a:t>
            </a:r>
          </a:p>
          <a:p>
            <a:r>
              <a:rPr lang="en-US" altLang="zh-TW" dirty="0"/>
              <a:t>Floating-point (float)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Floating-point(float) can display the number after the decimal </a:t>
            </a:r>
            <a:r>
              <a:rPr lang="en-US" altLang="zh-TW" dirty="0" err="1"/>
              <a:t>point.Floating</a:t>
            </a:r>
            <a:r>
              <a:rPr lang="en-US" altLang="zh-TW" dirty="0"/>
              <a:t>-point’s range of using is bigger than integer.</a:t>
            </a:r>
          </a:p>
          <a:p>
            <a:r>
              <a:rPr lang="en-US" altLang="zh-TW" dirty="0"/>
              <a:t>Boolean(bool)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Boolean has only true and false.</a:t>
            </a:r>
            <a:endParaRPr lang="en-US" altLang="zh-TW" sz="2800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72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EEAF5-CFE3-4233-9320-7A0B7A1F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Numeric Data Types</a:t>
            </a:r>
            <a:endParaRPr lang="zh-TW" altLang="en-US" dirty="0"/>
          </a:p>
        </p:txBody>
      </p:sp>
      <p:pic>
        <p:nvPicPr>
          <p:cNvPr id="23" name="內容版面配置區 22" descr="一張含有 螢幕擷取畫面 的圖片&#10;&#10;自動產生的描述">
            <a:extLst>
              <a:ext uri="{FF2B5EF4-FFF2-40B4-BE49-F238E27FC236}">
                <a16:creationId xmlns:a16="http://schemas.microsoft.com/office/drawing/2014/main" id="{5B05E3B8-3FAD-4840-9217-33DCE5E9D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54735" cy="4118072"/>
          </a:xfrm>
        </p:spPr>
      </p:pic>
      <p:pic>
        <p:nvPicPr>
          <p:cNvPr id="25" name="圖片 24" descr="一張含有 刀, 桌, 鳥 的圖片&#10;&#10;自動產生的描述">
            <a:extLst>
              <a:ext uri="{FF2B5EF4-FFF2-40B4-BE49-F238E27FC236}">
                <a16:creationId xmlns:a16="http://schemas.microsoft.com/office/drawing/2014/main" id="{591C3714-4B10-4806-B9BC-1D643021F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06" y="2567562"/>
            <a:ext cx="5901634" cy="2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EEAF5-CFE3-4233-9320-7A0B7A1F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Data Types</a:t>
            </a:r>
            <a:endParaRPr lang="zh-TW" altLang="en-US" dirty="0"/>
          </a:p>
        </p:txBody>
      </p:sp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4A015054-12A3-4C85-9227-951AAE64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String (str)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String is text data wrapped by (') or ("), which is composed of a series of characters.</a:t>
            </a:r>
          </a:p>
          <a:p>
            <a:pPr lvl="1"/>
            <a:r>
              <a:rPr lang="en-US" altLang="zh-TW" dirty="0"/>
              <a:t>("") is as same as (‘’)</a:t>
            </a:r>
          </a:p>
          <a:p>
            <a:pPr lvl="1"/>
            <a:r>
              <a:rPr lang="en-US" altLang="zh-TW" dirty="0"/>
              <a:t>(\n) can switch to the next line. (\t) = tab on keyboard. (I\'m) = I'm</a:t>
            </a:r>
          </a:p>
          <a:p>
            <a:r>
              <a:rPr lang="en-US" altLang="zh-TW" dirty="0"/>
              <a:t>Character (</a:t>
            </a:r>
            <a:r>
              <a:rPr lang="en-US" altLang="zh-TW" dirty="0" err="1"/>
              <a:t>chr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Characters are the elements that make up a string.</a:t>
            </a:r>
          </a:p>
        </p:txBody>
      </p:sp>
    </p:spTree>
    <p:extLst>
      <p:ext uri="{BB962C8B-B14F-4D97-AF65-F5344CB8AC3E}">
        <p14:creationId xmlns:p14="http://schemas.microsoft.com/office/powerpoint/2010/main" val="123382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EEAF5-CFE3-4233-9320-7A0B7A1F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Data Types</a:t>
            </a:r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10E63FF4-20C5-46D0-B151-B8337EDDC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41" y="1517618"/>
            <a:ext cx="4338918" cy="516634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E8FE9A4-929E-44BD-8B87-ABE63EB48DE0}"/>
              </a:ext>
            </a:extLst>
          </p:cNvPr>
          <p:cNvSpPr txBox="1"/>
          <p:nvPr/>
        </p:nvSpPr>
        <p:spPr>
          <a:xfrm>
            <a:off x="8314668" y="5450541"/>
            <a:ext cx="149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ASCII</a:t>
            </a:r>
            <a:r>
              <a:rPr lang="zh-TW" altLang="en-US" sz="2400" dirty="0"/>
              <a:t> </a:t>
            </a:r>
            <a:r>
              <a:rPr lang="en-US" altLang="zh-TW" sz="2400" dirty="0"/>
              <a:t>code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321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EEAF5-CFE3-4233-9320-7A0B7A1F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Data Types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0C7020E-886D-423C-808B-A15ECDECA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6" y="1933379"/>
            <a:ext cx="6835588" cy="2309958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6BAC4DD-2E16-4ADF-984E-8A45615E5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529" y="1933379"/>
            <a:ext cx="4155141" cy="209023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DD4DEBD-E536-42EE-A9B9-9506DA091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99" y="4290391"/>
            <a:ext cx="3592540" cy="142664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11D9A34-934C-4710-80DF-B8E1808B5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529" y="4540676"/>
            <a:ext cx="2579772" cy="9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8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EEAF5-CFE3-4233-9320-7A0B7A1F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Type</a:t>
            </a:r>
            <a:endParaRPr lang="zh-TW" altLang="en-US" dirty="0"/>
          </a:p>
        </p:txBody>
      </p:sp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4A015054-12A3-4C85-9227-951AAE64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List is represented by [].It can save </a:t>
            </a:r>
            <a:r>
              <a:rPr lang="en-US" altLang="zh-TW" dirty="0" err="1"/>
              <a:t>elements.List’s</a:t>
            </a:r>
            <a:r>
              <a:rPr lang="en-US" altLang="zh-TW" dirty="0"/>
              <a:t> content can edit too.</a:t>
            </a:r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A9C5374-4D08-4421-AFD0-65815E2CD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936986"/>
            <a:ext cx="5257800" cy="3759510"/>
          </a:xfrm>
          <a:prstGeom prst="rect">
            <a:avLst/>
          </a:prstGeom>
        </p:spPr>
      </p:pic>
      <p:pic>
        <p:nvPicPr>
          <p:cNvPr id="7" name="圖片 6" descr="一張含有 鳥 的圖片&#10;&#10;自動產生的描述">
            <a:extLst>
              <a:ext uri="{FF2B5EF4-FFF2-40B4-BE49-F238E27FC236}">
                <a16:creationId xmlns:a16="http://schemas.microsoft.com/office/drawing/2014/main" id="{5E8EE8CF-2069-4B94-8560-6D2726968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43" y="3330388"/>
            <a:ext cx="5112708" cy="217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CAA24-8FB0-44B7-AF27-BFC66AAE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94F7E-69E9-4326-A7D0-A507A941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Set is represented by {}.It can save and edit </a:t>
            </a:r>
            <a:r>
              <a:rPr lang="en-US" altLang="zh-TW" dirty="0" err="1"/>
              <a:t>elements.The</a:t>
            </a:r>
            <a:r>
              <a:rPr lang="en-US" altLang="zh-TW" dirty="0"/>
              <a:t> elements can’t repeat in Set.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EBBCFF-E5D4-431C-8481-B57CC7CB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3" y="3031691"/>
            <a:ext cx="2975157" cy="37008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82788E-475F-429F-9E0A-1D7A295D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86" y="3197259"/>
            <a:ext cx="4375706" cy="29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9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TM03457485[[fn=網狀]]</Template>
  <TotalTime>903</TotalTime>
  <Words>390</Words>
  <Application>Microsoft Office PowerPoint</Application>
  <PresentationFormat>寬螢幕</PresentationFormat>
  <Paragraphs>61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Carlito</vt:lpstr>
      <vt:lpstr>cwTeXHeiBold</vt:lpstr>
      <vt:lpstr>Arial</vt:lpstr>
      <vt:lpstr>Calibri</vt:lpstr>
      <vt:lpstr>Calibri Light</vt:lpstr>
      <vt:lpstr>Symbol</vt:lpstr>
      <vt:lpstr>Times New Roman</vt:lpstr>
      <vt:lpstr>Office 佈景主題</vt:lpstr>
      <vt:lpstr>PowerPoint 簡報</vt:lpstr>
      <vt:lpstr>Data Types Introduction</vt:lpstr>
      <vt:lpstr>Numeric Data Types</vt:lpstr>
      <vt:lpstr>Numeric Data Types</vt:lpstr>
      <vt:lpstr>String Data Types</vt:lpstr>
      <vt:lpstr>String Data Types</vt:lpstr>
      <vt:lpstr>String Data Types</vt:lpstr>
      <vt:lpstr>Container Type</vt:lpstr>
      <vt:lpstr>Container Type</vt:lpstr>
      <vt:lpstr>Container Type</vt:lpstr>
      <vt:lpstr>Container Type</vt:lpstr>
      <vt:lpstr>Insertion Sort</vt:lpstr>
      <vt:lpstr>Insertion Sort</vt:lpstr>
      <vt:lpstr>Bubble Sort</vt:lpstr>
      <vt:lpstr>Bubble Sort</vt:lpstr>
      <vt:lpstr>Practice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蘇俊嘉</dc:creator>
  <cp:lastModifiedBy>DAN WANG</cp:lastModifiedBy>
  <cp:revision>36</cp:revision>
  <dcterms:created xsi:type="dcterms:W3CDTF">2020-07-13T10:04:50Z</dcterms:created>
  <dcterms:modified xsi:type="dcterms:W3CDTF">2020-07-20T17:35:16Z</dcterms:modified>
</cp:coreProperties>
</file>