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24973" y="440204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 林睿宏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64783" y="198884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>
                <a:solidFill>
                  <a:srgbClr val="FF0D0D"/>
                </a:solidFill>
                <a:latin typeface="Impact" panose="020B0806030902050204" pitchFamily="34" charset="0"/>
              </a:rPr>
              <a:t>GYMNASTICS</a:t>
            </a:r>
            <a:endParaRPr lang="zh-TW" altLang="en-US" sz="6000" dirty="0">
              <a:solidFill>
                <a:srgbClr val="FF0D0D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40253" y="3212976"/>
            <a:ext cx="249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體操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介紹網站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Ray\Desktop\Tibame前端課程\個專素材\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08" y="2067753"/>
            <a:ext cx="1111830" cy="74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916832"/>
            <a:ext cx="6408712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網站名稱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GYMNASTICS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網站目的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體操在台灣是一項較冷門的運動項目，透過我的網站推廣體操，讓更多民眾了解體操的魅力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網站對象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對體操有興趣者。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9552" y="332656"/>
            <a:ext cx="26642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5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3168352" cy="108012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60" y="4077072"/>
            <a:ext cx="396044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使用黑白作為基底，並以鞍馬項目作為主圖，呈現出力與美的姿態。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Ray\Desktop\Tibame前端課程\個專素材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66475"/>
            <a:ext cx="322750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2664296" cy="1080120"/>
          </a:xfrm>
        </p:spPr>
        <p:txBody>
          <a:bodyPr>
            <a:norm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顏色選擇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2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39552" y="332656"/>
            <a:ext cx="26642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字體選擇</a:t>
            </a:r>
          </a:p>
        </p:txBody>
      </p:sp>
    </p:spTree>
    <p:extLst>
      <p:ext uri="{BB962C8B-B14F-4D97-AF65-F5344CB8AC3E}">
        <p14:creationId xmlns:p14="http://schemas.microsoft.com/office/powerpoint/2010/main" val="18064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136500" y="1708882"/>
            <a:ext cx="93610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04953" y="175562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>
            <a:stCxn id="5" idx="2"/>
          </p:cNvCxnSpPr>
          <p:nvPr/>
        </p:nvCxnSpPr>
        <p:spPr>
          <a:xfrm>
            <a:off x="4604552" y="2140929"/>
            <a:ext cx="0" cy="25200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>
            <a:off x="4604552" y="2388717"/>
            <a:ext cx="1800000" cy="360000"/>
          </a:xfrm>
          <a:prstGeom prst="bentConnector3">
            <a:avLst>
              <a:gd name="adj1" fmla="val 99451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 rot="10800000" flipV="1">
            <a:off x="2804552" y="2388715"/>
            <a:ext cx="1800000" cy="360001"/>
          </a:xfrm>
          <a:prstGeom prst="bentConnector3">
            <a:avLst>
              <a:gd name="adj1" fmla="val 100145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36552" y="2749650"/>
            <a:ext cx="936000" cy="43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7177" y="279543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關於體操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2279775" y="2750594"/>
            <a:ext cx="93600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4106398" y="2726977"/>
            <a:ext cx="936000" cy="43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49134" y="2789787"/>
            <a:ext cx="115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男子項目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096193" y="2789053"/>
            <a:ext cx="115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女子項目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肘形接點 60"/>
          <p:cNvCxnSpPr/>
          <p:nvPr/>
        </p:nvCxnSpPr>
        <p:spPr>
          <a:xfrm rot="16200000" flipH="1">
            <a:off x="2406974" y="3164642"/>
            <a:ext cx="288000" cy="324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圖: 替代處理程序 63"/>
          <p:cNvSpPr/>
          <p:nvPr/>
        </p:nvSpPr>
        <p:spPr>
          <a:xfrm>
            <a:off x="2700694" y="3362622"/>
            <a:ext cx="622978" cy="21604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流程圖: 替代處理程序 64"/>
          <p:cNvSpPr/>
          <p:nvPr/>
        </p:nvSpPr>
        <p:spPr>
          <a:xfrm>
            <a:off x="2700694" y="3764173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流程圖: 替代處理程序 65"/>
          <p:cNvSpPr/>
          <p:nvPr/>
        </p:nvSpPr>
        <p:spPr>
          <a:xfrm>
            <a:off x="2701983" y="4149967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流程圖: 替代處理程序 67"/>
          <p:cNvSpPr/>
          <p:nvPr/>
        </p:nvSpPr>
        <p:spPr>
          <a:xfrm>
            <a:off x="2701983" y="4551478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流程圖: 替代處理程序 68"/>
          <p:cNvSpPr/>
          <p:nvPr/>
        </p:nvSpPr>
        <p:spPr>
          <a:xfrm>
            <a:off x="2701983" y="4952989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流程圖: 替代處理程序 69"/>
          <p:cNvSpPr/>
          <p:nvPr/>
        </p:nvSpPr>
        <p:spPr>
          <a:xfrm>
            <a:off x="2701983" y="5354500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肘形接點 70"/>
          <p:cNvCxnSpPr/>
          <p:nvPr/>
        </p:nvCxnSpPr>
        <p:spPr>
          <a:xfrm rot="16200000" flipH="1">
            <a:off x="2316974" y="3454467"/>
            <a:ext cx="432000" cy="288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接點 73"/>
          <p:cNvCxnSpPr/>
          <p:nvPr/>
        </p:nvCxnSpPr>
        <p:spPr>
          <a:xfrm rot="16200000" flipH="1">
            <a:off x="2316974" y="3878018"/>
            <a:ext cx="432000" cy="288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16200000" flipH="1">
            <a:off x="2313976" y="4310016"/>
            <a:ext cx="432000" cy="288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 rot="16200000" flipH="1">
            <a:off x="2312575" y="4716267"/>
            <a:ext cx="432000" cy="288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/>
          <p:nvPr/>
        </p:nvCxnSpPr>
        <p:spPr>
          <a:xfrm rot="16200000" flipH="1">
            <a:off x="2316974" y="5131275"/>
            <a:ext cx="432000" cy="288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接點 77"/>
          <p:cNvCxnSpPr/>
          <p:nvPr/>
        </p:nvCxnSpPr>
        <p:spPr>
          <a:xfrm rot="16200000" flipH="1">
            <a:off x="4267580" y="3149817"/>
            <a:ext cx="288000" cy="324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肘形接點 78"/>
          <p:cNvCxnSpPr/>
          <p:nvPr/>
        </p:nvCxnSpPr>
        <p:spPr>
          <a:xfrm rot="16200000" flipH="1">
            <a:off x="4195580" y="3509817"/>
            <a:ext cx="432000" cy="324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16200000" flipH="1">
            <a:off x="4200536" y="3941817"/>
            <a:ext cx="432000" cy="324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200536" y="4353444"/>
            <a:ext cx="432000" cy="324000"/>
          </a:xfrm>
          <a:prstGeom prst="bentConnector3">
            <a:avLst>
              <a:gd name="adj1" fmla="val 98376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73580" y="3372319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流程圖: 替代處理程序 82"/>
          <p:cNvSpPr/>
          <p:nvPr/>
        </p:nvSpPr>
        <p:spPr>
          <a:xfrm>
            <a:off x="4573580" y="3773829"/>
            <a:ext cx="622978" cy="240239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流程圖: 替代處理程序 83"/>
          <p:cNvSpPr/>
          <p:nvPr/>
        </p:nvSpPr>
        <p:spPr>
          <a:xfrm>
            <a:off x="4573580" y="4178843"/>
            <a:ext cx="622978" cy="2412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流程圖: 替代處理程序 84"/>
          <p:cNvSpPr/>
          <p:nvPr/>
        </p:nvSpPr>
        <p:spPr>
          <a:xfrm>
            <a:off x="4584403" y="4592955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708591" y="332664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地板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694886" y="450117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跳馬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679286" y="53086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單槓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2696912" y="41122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吊環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676974" y="37205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鞍馬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676974" y="490538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雙槓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595884" y="455222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地板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35852" y="41455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平衡木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592109" y="33225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跳馬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535852" y="37405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高低槓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直線接點 96"/>
          <p:cNvCxnSpPr/>
          <p:nvPr/>
        </p:nvCxnSpPr>
        <p:spPr>
          <a:xfrm>
            <a:off x="4604552" y="2388714"/>
            <a:ext cx="0" cy="360003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圓角矩形 97"/>
          <p:cNvSpPr/>
          <p:nvPr/>
        </p:nvSpPr>
        <p:spPr>
          <a:xfrm>
            <a:off x="5905571" y="2743064"/>
            <a:ext cx="936000" cy="43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76963" y="278906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名人堂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/>
          <p:nvPr/>
        </p:nvCxnSpPr>
        <p:spPr>
          <a:xfrm rot="16200000" flipH="1">
            <a:off x="6052452" y="3213946"/>
            <a:ext cx="360000" cy="282238"/>
          </a:xfrm>
          <a:prstGeom prst="bentConnector3">
            <a:avLst>
              <a:gd name="adj1" fmla="val 98133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圖: 替代處理程序 103"/>
          <p:cNvSpPr/>
          <p:nvPr/>
        </p:nvSpPr>
        <p:spPr>
          <a:xfrm>
            <a:off x="6373571" y="3427065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肘形接點 104"/>
          <p:cNvCxnSpPr/>
          <p:nvPr/>
        </p:nvCxnSpPr>
        <p:spPr>
          <a:xfrm rot="16200000" flipH="1">
            <a:off x="6052452" y="3546345"/>
            <a:ext cx="360000" cy="282238"/>
          </a:xfrm>
          <a:prstGeom prst="bentConnector3">
            <a:avLst>
              <a:gd name="adj1" fmla="val 98133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流程圖: 替代處理程序 105"/>
          <p:cNvSpPr/>
          <p:nvPr/>
        </p:nvSpPr>
        <p:spPr>
          <a:xfrm>
            <a:off x="6373571" y="3759464"/>
            <a:ext cx="622978" cy="2160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6451373" y="339431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男子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51373" y="371357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女子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7829354" y="2749650"/>
            <a:ext cx="936000" cy="43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3" name="肘形接點 112"/>
          <p:cNvCxnSpPr/>
          <p:nvPr/>
        </p:nvCxnSpPr>
        <p:spPr>
          <a:xfrm rot="10800000" flipV="1">
            <a:off x="1004552" y="2388714"/>
            <a:ext cx="1800000" cy="360000"/>
          </a:xfrm>
          <a:prstGeom prst="bentConnector3">
            <a:avLst>
              <a:gd name="adj1" fmla="val 100590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7883795" y="2789077"/>
            <a:ext cx="84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肘形接點 115"/>
          <p:cNvCxnSpPr/>
          <p:nvPr/>
        </p:nvCxnSpPr>
        <p:spPr>
          <a:xfrm>
            <a:off x="6391900" y="2382354"/>
            <a:ext cx="1800000" cy="360000"/>
          </a:xfrm>
          <a:prstGeom prst="bentConnector3">
            <a:avLst>
              <a:gd name="adj1" fmla="val 99451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肘形接點 127"/>
          <p:cNvCxnSpPr/>
          <p:nvPr/>
        </p:nvCxnSpPr>
        <p:spPr>
          <a:xfrm flipV="1">
            <a:off x="5072604" y="1224858"/>
            <a:ext cx="683341" cy="6540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圓角矩形 129"/>
          <p:cNvSpPr/>
          <p:nvPr/>
        </p:nvSpPr>
        <p:spPr>
          <a:xfrm>
            <a:off x="5767427" y="967120"/>
            <a:ext cx="93610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937962" y="99847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圓角矩形 132"/>
          <p:cNvSpPr/>
          <p:nvPr/>
        </p:nvSpPr>
        <p:spPr>
          <a:xfrm>
            <a:off x="5755945" y="1631706"/>
            <a:ext cx="93610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5395945" y="1878886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5905571" y="16630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標題 1"/>
          <p:cNvSpPr txBox="1">
            <a:spLocks/>
          </p:cNvSpPr>
          <p:nvPr/>
        </p:nvSpPr>
        <p:spPr>
          <a:xfrm>
            <a:off x="603446" y="319048"/>
            <a:ext cx="2694719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TW" b="1" dirty="0">
                <a:solidFill>
                  <a:schemeClr val="bg1"/>
                </a:solidFill>
              </a:rPr>
              <a:t>SITEMAP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1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87259" y="404664"/>
            <a:ext cx="26642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9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866</TotalTime>
  <Words>113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科技</vt:lpstr>
      <vt:lpstr>PowerPoint 簡報</vt:lpstr>
      <vt:lpstr>PowerPoint 簡報</vt:lpstr>
      <vt:lpstr>LOGO設計</vt:lpstr>
      <vt:lpstr>顏色選擇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個人網站專題</dc:title>
  <dc:creator>Ray</dc:creator>
  <cp:lastModifiedBy>Ray</cp:lastModifiedBy>
  <cp:revision>31</cp:revision>
  <dcterms:created xsi:type="dcterms:W3CDTF">2021-09-29T10:00:24Z</dcterms:created>
  <dcterms:modified xsi:type="dcterms:W3CDTF">2021-09-30T12:54:31Z</dcterms:modified>
</cp:coreProperties>
</file>