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6BB4C61-D8A2-4EB6-AB28-2141D9FB5670}">
          <p14:sldIdLst>
            <p14:sldId id="256"/>
            <p14:sldId id="257"/>
            <p14:sldId id="258"/>
            <p14:sldId id="259"/>
            <p14:sldId id="261"/>
            <p14:sldId id="26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品 蕭" initials="立品" lastIdx="3" clrIdx="0">
    <p:extLst>
      <p:ext uri="{19B8F6BF-5375-455C-9EA6-DF929625EA0E}">
        <p15:presenceInfo xmlns:p15="http://schemas.microsoft.com/office/powerpoint/2012/main" userId="686e2eeef75383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100" d="100"/>
          <a:sy n="100" d="100"/>
        </p:scale>
        <p:origin x="312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D9BBB-0D7D-4FC2-A4F6-68D7832D9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82579"/>
            <a:ext cx="8825658" cy="3206841"/>
          </a:xfrm>
        </p:spPr>
        <p:txBody>
          <a:bodyPr/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資策會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小專發表 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zh-TW" altLang="en-US" sz="6000" dirty="0">
                <a:solidFill>
                  <a:schemeClr val="tx2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r>
              <a:rPr lang="en-US" altLang="zh-TW" sz="6000" dirty="0">
                <a:solidFill>
                  <a:schemeClr val="tx2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000" dirty="0">
                <a:solidFill>
                  <a:schemeClr val="tx2">
                    <a:lumMod val="20000"/>
                    <a:lumOff val="8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遊戲官網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2C02DB-F85F-4582-920E-BB0545BC0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19731"/>
            <a:ext cx="8825658" cy="1349454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許雅婷</a:t>
            </a:r>
            <a:r>
              <a:rPr lang="en-US" altLang="zh-TW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錢達智</a:t>
            </a:r>
            <a:endParaRPr lang="en-US" altLang="zh-TW" sz="2800" dirty="0">
              <a:solidFill>
                <a:schemeClr val="accent3">
                  <a:lumMod val="40000"/>
                  <a:lumOff val="6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蕭立品</a:t>
            </a:r>
          </a:p>
        </p:txBody>
      </p:sp>
    </p:spTree>
    <p:extLst>
      <p:ext uri="{BB962C8B-B14F-4D97-AF65-F5344CB8AC3E}">
        <p14:creationId xmlns:p14="http://schemas.microsoft.com/office/powerpoint/2010/main" val="2099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15297F4F-78D4-4B8C-B6CC-CC10062D2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389" y="3764653"/>
            <a:ext cx="3100552" cy="31005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B6C7FCC-75CE-4790-B2F1-76036FD0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2739AB-783A-4AF6-9F1B-5FF12185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568" y="4209599"/>
            <a:ext cx="2461986" cy="24619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85D22C-F1B7-44EF-9189-DBAEFA34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632" y="2667834"/>
            <a:ext cx="3957959" cy="18690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8F6C698-AF16-47AB-8CD1-807AEF2C0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035" y="2667834"/>
            <a:ext cx="3384177" cy="2115111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CC0364D-E2E1-466C-84A1-629519EF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37486" y="2648401"/>
            <a:ext cx="1833513" cy="1833513"/>
          </a:xfrm>
        </p:spPr>
      </p:pic>
    </p:spTree>
    <p:extLst>
      <p:ext uri="{BB962C8B-B14F-4D97-AF65-F5344CB8AC3E}">
        <p14:creationId xmlns:p14="http://schemas.microsoft.com/office/powerpoint/2010/main" val="323836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792A5-407D-44C1-86E1-EFCB86D7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 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動態細節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E551811-14BE-4E4F-9214-011C244D53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TweenMax</a:t>
            </a: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來達到動態的效果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使網頁看起來更加自然</a:t>
            </a:r>
            <a:r>
              <a:rPr lang="en-US" altLang="zh-TW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生動</a:t>
            </a:r>
            <a:endParaRPr lang="en-US" altLang="zh-TW" sz="24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9A372561-89FD-45BC-AD9A-01C816EE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7555817" y="3429000"/>
            <a:ext cx="802571" cy="2112135"/>
          </a:xfrm>
        </p:spPr>
        <p:txBody>
          <a:bodyPr>
            <a:normAutofit/>
          </a:bodyPr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733606-3897-467E-A595-FA68D8AB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52" y="3847591"/>
            <a:ext cx="4567235" cy="203674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4F4E47E-7BC0-4521-A61B-A2383DF8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532" y="2929300"/>
            <a:ext cx="4128520" cy="2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9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25725C6-63FB-4634-81B4-C978C315F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95" y="1503707"/>
            <a:ext cx="6656190" cy="415894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936C1D37-BD24-460D-8048-999F99F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48" y="2936573"/>
            <a:ext cx="3350372" cy="1000125"/>
          </a:xfrm>
        </p:spPr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網頁細部解說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AD9872E-2E4B-4478-A96C-EAAADDE36971}"/>
              </a:ext>
            </a:extLst>
          </p:cNvPr>
          <p:cNvSpPr/>
          <p:nvPr/>
        </p:nvSpPr>
        <p:spPr>
          <a:xfrm>
            <a:off x="5540116" y="1726703"/>
            <a:ext cx="1652529" cy="3703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logo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9BBF0A0-420A-4553-9847-80219ACB6AF8}"/>
              </a:ext>
            </a:extLst>
          </p:cNvPr>
          <p:cNvSpPr/>
          <p:nvPr/>
        </p:nvSpPr>
        <p:spPr>
          <a:xfrm>
            <a:off x="5358130" y="5917540"/>
            <a:ext cx="1834515" cy="4163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第一手資訊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5C22FB94-817B-42B3-B859-9C146CFFE743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6058508" y="5276795"/>
            <a:ext cx="857625" cy="423864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1709B9D-0FEC-4276-8DE6-51B35F429AE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14447" y="2889947"/>
            <a:ext cx="607312" cy="470794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8B9F0B6-F177-458B-A71E-7E70C2FB3630}"/>
              </a:ext>
            </a:extLst>
          </p:cNvPr>
          <p:cNvSpPr/>
          <p:nvPr/>
        </p:nvSpPr>
        <p:spPr>
          <a:xfrm>
            <a:off x="7522530" y="2620899"/>
            <a:ext cx="1442720" cy="4015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回首頁按鈕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23C10206-86D8-427B-A50C-6B426C08AC1E}"/>
              </a:ext>
            </a:extLst>
          </p:cNvPr>
          <p:cNvSpPr/>
          <p:nvPr/>
        </p:nvSpPr>
        <p:spPr>
          <a:xfrm>
            <a:off x="9168130" y="2115169"/>
            <a:ext cx="1671320" cy="4015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遊戲系統介紹</a:t>
            </a: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8523A971-0454-461E-9DB2-08DB6803383C}"/>
              </a:ext>
            </a:extLst>
          </p:cNvPr>
          <p:cNvCxnSpPr>
            <a:stCxn id="24" idx="2"/>
          </p:cNvCxnSpPr>
          <p:nvPr/>
        </p:nvCxnSpPr>
        <p:spPr>
          <a:xfrm rot="5400000">
            <a:off x="9525818" y="2544506"/>
            <a:ext cx="505730" cy="450215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81A08BDB-BF50-4B6D-9E67-61C2635F2DFC}"/>
              </a:ext>
            </a:extLst>
          </p:cNvPr>
          <p:cNvSpPr/>
          <p:nvPr/>
        </p:nvSpPr>
        <p:spPr>
          <a:xfrm>
            <a:off x="7078086" y="4115265"/>
            <a:ext cx="2090044" cy="3703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遊戲內部腳色介紹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FFF323E8-424B-4919-BC75-2092A7B2A6DB}"/>
              </a:ext>
            </a:extLst>
          </p:cNvPr>
          <p:cNvCxnSpPr/>
          <p:nvPr/>
        </p:nvCxnSpPr>
        <p:spPr>
          <a:xfrm rot="5400000">
            <a:off x="9045877" y="3793823"/>
            <a:ext cx="386747" cy="285750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6CA7E77-3F67-4DEA-8E94-578399523A2A}"/>
              </a:ext>
            </a:extLst>
          </p:cNvPr>
          <p:cNvSpPr/>
          <p:nvPr/>
        </p:nvSpPr>
        <p:spPr>
          <a:xfrm>
            <a:off x="9628188" y="4679280"/>
            <a:ext cx="1211262" cy="3194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站外攻略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1C7E7B3-4D56-46B9-8496-8C082E28A6C3}"/>
              </a:ext>
            </a:extLst>
          </p:cNvPr>
          <p:cNvCxnSpPr/>
          <p:nvPr/>
        </p:nvCxnSpPr>
        <p:spPr>
          <a:xfrm rot="16200000" flipH="1">
            <a:off x="9664700" y="4235450"/>
            <a:ext cx="660400" cy="203200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692BF843-6532-4E7A-B468-506ED2E8927D}"/>
              </a:ext>
            </a:extLst>
          </p:cNvPr>
          <p:cNvCxnSpPr/>
          <p:nvPr/>
        </p:nvCxnSpPr>
        <p:spPr>
          <a:xfrm rot="16200000" flipV="1">
            <a:off x="5892395" y="2576855"/>
            <a:ext cx="1286687" cy="327025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8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102E7F1-92D5-449B-BDF3-AE05EB716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75" y="1612240"/>
            <a:ext cx="6892430" cy="430530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936C1D37-BD24-460D-8048-999F99F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48" y="2936573"/>
            <a:ext cx="3350372" cy="1000125"/>
          </a:xfrm>
        </p:spPr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網頁細部解說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AD9872E-2E4B-4478-A96C-EAAADDE36971}"/>
              </a:ext>
            </a:extLst>
          </p:cNvPr>
          <p:cNvSpPr/>
          <p:nvPr/>
        </p:nvSpPr>
        <p:spPr>
          <a:xfrm>
            <a:off x="6830177" y="998419"/>
            <a:ext cx="1652529" cy="3703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現在位置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9BBF0A0-420A-4553-9847-80219ACB6AF8}"/>
              </a:ext>
            </a:extLst>
          </p:cNvPr>
          <p:cNvSpPr/>
          <p:nvPr/>
        </p:nvSpPr>
        <p:spPr>
          <a:xfrm>
            <a:off x="5688014" y="5704429"/>
            <a:ext cx="1834515" cy="4163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返回首頁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6CA7E77-3F67-4DEA-8E94-578399523A2A}"/>
              </a:ext>
            </a:extLst>
          </p:cNvPr>
          <p:cNvSpPr/>
          <p:nvPr/>
        </p:nvSpPr>
        <p:spPr>
          <a:xfrm>
            <a:off x="9532938" y="4597098"/>
            <a:ext cx="1211262" cy="3194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腳色資訊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1C7E7B3-4D56-46B9-8496-8C082E28A6C3}"/>
              </a:ext>
            </a:extLst>
          </p:cNvPr>
          <p:cNvCxnSpPr/>
          <p:nvPr/>
        </p:nvCxnSpPr>
        <p:spPr>
          <a:xfrm rot="16200000" flipH="1">
            <a:off x="9635481" y="4165298"/>
            <a:ext cx="660400" cy="203200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86F1D9A-8C23-42B3-B730-2C75763176A4}"/>
              </a:ext>
            </a:extLst>
          </p:cNvPr>
          <p:cNvCxnSpPr/>
          <p:nvPr/>
        </p:nvCxnSpPr>
        <p:spPr>
          <a:xfrm rot="16200000" flipV="1">
            <a:off x="7678388" y="1364988"/>
            <a:ext cx="573788" cy="557215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1DE860DF-9F5E-4F52-A22B-7D4FBA1F28A3}"/>
              </a:ext>
            </a:extLst>
          </p:cNvPr>
          <p:cNvCxnSpPr/>
          <p:nvPr/>
        </p:nvCxnSpPr>
        <p:spPr>
          <a:xfrm rot="5400000">
            <a:off x="6977586" y="5290615"/>
            <a:ext cx="513304" cy="314325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E85154AF-6216-47D7-9C49-80D2CDC5C34F}"/>
              </a:ext>
            </a:extLst>
          </p:cNvPr>
          <p:cNvSpPr/>
          <p:nvPr/>
        </p:nvSpPr>
        <p:spPr>
          <a:xfrm>
            <a:off x="9963845" y="1081251"/>
            <a:ext cx="1442720" cy="4015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表單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91FAC2-A198-4BB9-B459-353B0D6ACC67}"/>
              </a:ext>
            </a:extLst>
          </p:cNvPr>
          <p:cNvCxnSpPr>
            <a:cxnSpLocks/>
          </p:cNvCxnSpPr>
          <p:nvPr/>
        </p:nvCxnSpPr>
        <p:spPr>
          <a:xfrm rot="10800000">
            <a:off x="10698004" y="1494932"/>
            <a:ext cx="646271" cy="234616"/>
          </a:xfrm>
          <a:prstGeom prst="bentConnector2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6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9E8FE3-83F2-463B-81E2-61CF608E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41936"/>
            <a:ext cx="7147350" cy="4202775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936C1D37-BD24-460D-8048-999F99F6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79" y="2743198"/>
            <a:ext cx="3898327" cy="1000125"/>
          </a:xfrm>
        </p:spPr>
        <p:txBody>
          <a:bodyPr/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製作時的困難點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65D6F8-CD32-4F82-B445-7ABAEFC22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34" y="4475430"/>
            <a:ext cx="5666482" cy="1767017"/>
          </a:xfrm>
          <a:prstGeom prst="rect">
            <a:avLst/>
          </a:prstGeom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D2773887-07B2-4A18-B119-84402A65FF2C}"/>
              </a:ext>
            </a:extLst>
          </p:cNvPr>
          <p:cNvCxnSpPr/>
          <p:nvPr/>
        </p:nvCxnSpPr>
        <p:spPr>
          <a:xfrm flipV="1">
            <a:off x="9376916" y="2790825"/>
            <a:ext cx="2634109" cy="2333625"/>
          </a:xfrm>
          <a:prstGeom prst="bentConnector3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9626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TM02900722[[fn=離子會議室]]</Template>
  <TotalTime>150</TotalTime>
  <Words>78</Words>
  <Application>Microsoft Office PowerPoint</Application>
  <PresentationFormat>寬螢幕</PresentationFormat>
  <Paragraphs>20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Century Gothic</vt:lpstr>
      <vt:lpstr>Wingdings 3</vt:lpstr>
      <vt:lpstr>離子會議室</vt:lpstr>
      <vt:lpstr>資策會-小專發表           主題:遊戲官網</vt:lpstr>
      <vt:lpstr>使用技術</vt:lpstr>
      <vt:lpstr>   動態細節</vt:lpstr>
      <vt:lpstr>網頁細部解說</vt:lpstr>
      <vt:lpstr>網頁細部解說</vt:lpstr>
      <vt:lpstr>製作時的困難點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資策會-小專發表           主題:遊戲官網</dc:title>
  <dc:creator>立品 蕭</dc:creator>
  <cp:lastModifiedBy>立品 蕭</cp:lastModifiedBy>
  <cp:revision>11</cp:revision>
  <dcterms:created xsi:type="dcterms:W3CDTF">2019-12-18T13:10:12Z</dcterms:created>
  <dcterms:modified xsi:type="dcterms:W3CDTF">2019-12-18T15:40:30Z</dcterms:modified>
</cp:coreProperties>
</file>