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6"/>
    <p:restoredTop sz="94643"/>
  </p:normalViewPr>
  <p:slideViewPr>
    <p:cSldViewPr>
      <p:cViewPr>
        <p:scale>
          <a:sx n="55" d="100"/>
          <a:sy n="55" d="100"/>
        </p:scale>
        <p:origin x="376" y="10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75454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75454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5730"/>
          </a:xfrm>
          <a:custGeom>
            <a:avLst/>
            <a:gdLst/>
            <a:ahLst/>
            <a:cxnLst/>
            <a:rect l="l" t="t" r="r" b="b"/>
            <a:pathLst>
              <a:path w="18288000" h="10285730">
                <a:moveTo>
                  <a:pt x="18288000" y="0"/>
                </a:moveTo>
                <a:lnTo>
                  <a:pt x="0" y="0"/>
                </a:lnTo>
                <a:lnTo>
                  <a:pt x="0" y="10285412"/>
                </a:lnTo>
                <a:lnTo>
                  <a:pt x="18288000" y="10285412"/>
                </a:lnTo>
                <a:lnTo>
                  <a:pt x="18288000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67780" y="1811959"/>
            <a:ext cx="6660515" cy="6660515"/>
          </a:xfrm>
          <a:custGeom>
            <a:avLst/>
            <a:gdLst/>
            <a:ahLst/>
            <a:cxnLst/>
            <a:rect l="l" t="t" r="r" b="b"/>
            <a:pathLst>
              <a:path w="6660515" h="6660515">
                <a:moveTo>
                  <a:pt x="3329950" y="0"/>
                </a:moveTo>
                <a:lnTo>
                  <a:pt x="0" y="3329952"/>
                </a:lnTo>
                <a:lnTo>
                  <a:pt x="3329950" y="6659905"/>
                </a:lnTo>
                <a:lnTo>
                  <a:pt x="6659902" y="3329952"/>
                </a:lnTo>
                <a:lnTo>
                  <a:pt x="3329950" y="0"/>
                </a:lnTo>
                <a:close/>
              </a:path>
            </a:pathLst>
          </a:custGeom>
          <a:solidFill>
            <a:srgbClr val="3C3C3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86065" y="2330259"/>
            <a:ext cx="5623560" cy="5623560"/>
          </a:xfrm>
          <a:custGeom>
            <a:avLst/>
            <a:gdLst/>
            <a:ahLst/>
            <a:cxnLst/>
            <a:rect l="l" t="t" r="r" b="b"/>
            <a:pathLst>
              <a:path w="5623559" h="5623559">
                <a:moveTo>
                  <a:pt x="2811665" y="0"/>
                </a:moveTo>
                <a:lnTo>
                  <a:pt x="0" y="2811653"/>
                </a:lnTo>
                <a:lnTo>
                  <a:pt x="2811665" y="5623318"/>
                </a:lnTo>
                <a:lnTo>
                  <a:pt x="5623318" y="2811653"/>
                </a:lnTo>
                <a:lnTo>
                  <a:pt x="281166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75454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6510655" cy="10286365"/>
          </a:xfrm>
          <a:custGeom>
            <a:avLst/>
            <a:gdLst/>
            <a:ahLst/>
            <a:cxnLst/>
            <a:rect l="l" t="t" r="r" b="b"/>
            <a:pathLst>
              <a:path w="6510655" h="10286365">
                <a:moveTo>
                  <a:pt x="6510629" y="0"/>
                </a:moveTo>
                <a:lnTo>
                  <a:pt x="0" y="0"/>
                </a:lnTo>
                <a:lnTo>
                  <a:pt x="0" y="10286206"/>
                </a:lnTo>
                <a:lnTo>
                  <a:pt x="6510629" y="10286206"/>
                </a:lnTo>
                <a:lnTo>
                  <a:pt x="6510629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42059" y="2962400"/>
            <a:ext cx="2603881" cy="922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75454"/>
                </a:solidFill>
                <a:latin typeface="Noto Sans CJK JP Black"/>
                <a:cs typeface="Noto Sans CJK JP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bg1"/>
                </a:solidFill>
                <a:latin typeface="Noto Sans CJK JP Black"/>
                <a:cs typeface="Noto Sans CJK JP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405" dirty="0"/>
              <a:t>6</a:t>
            </a:r>
            <a:r>
              <a:rPr spc="-815" dirty="0"/>
              <a:t>.</a:t>
            </a:r>
            <a:r>
              <a:rPr dirty="0"/>
              <a:t>框線稿（</a:t>
            </a:r>
            <a:fld id="{81D60167-4931-47E6-BA6A-407CBD079E47}" type="slidenum">
              <a:rPr spc="-215" dirty="0"/>
              <a:t>‹#›</a:t>
            </a:fld>
            <a:r>
              <a:rPr spc="-570" dirty="0"/>
              <a:t>/</a:t>
            </a:r>
            <a:r>
              <a:rPr spc="-890" dirty="0"/>
              <a:t>7</a:t>
            </a:r>
            <a:r>
              <a:rPr dirty="0"/>
              <a:t>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0316" y="1811959"/>
            <a:ext cx="6660515" cy="6660515"/>
            <a:chOff x="10660316" y="1811959"/>
            <a:chExt cx="6660515" cy="6660515"/>
          </a:xfrm>
        </p:grpSpPr>
        <p:sp>
          <p:nvSpPr>
            <p:cNvPr id="3" name="object 3"/>
            <p:cNvSpPr/>
            <p:nvPr/>
          </p:nvSpPr>
          <p:spPr>
            <a:xfrm>
              <a:off x="10660316" y="1811959"/>
              <a:ext cx="6660515" cy="6660515"/>
            </a:xfrm>
            <a:custGeom>
              <a:avLst/>
              <a:gdLst/>
              <a:ahLst/>
              <a:cxnLst/>
              <a:rect l="l" t="t" r="r" b="b"/>
              <a:pathLst>
                <a:path w="6660515" h="6660515">
                  <a:moveTo>
                    <a:pt x="3330003" y="0"/>
                  </a:moveTo>
                  <a:lnTo>
                    <a:pt x="0" y="3329952"/>
                  </a:lnTo>
                  <a:lnTo>
                    <a:pt x="3330003" y="6659905"/>
                  </a:lnTo>
                  <a:lnTo>
                    <a:pt x="6659943" y="3329952"/>
                  </a:lnTo>
                  <a:lnTo>
                    <a:pt x="3330003" y="0"/>
                  </a:lnTo>
                  <a:close/>
                </a:path>
              </a:pathLst>
            </a:custGeom>
            <a:solidFill>
              <a:srgbClr val="3C3C3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78616" y="2330259"/>
              <a:ext cx="5623560" cy="5623560"/>
            </a:xfrm>
            <a:custGeom>
              <a:avLst/>
              <a:gdLst/>
              <a:ahLst/>
              <a:cxnLst/>
              <a:rect l="l" t="t" r="r" b="b"/>
              <a:pathLst>
                <a:path w="5623559" h="5623559">
                  <a:moveTo>
                    <a:pt x="2811703" y="0"/>
                  </a:moveTo>
                  <a:lnTo>
                    <a:pt x="0" y="2811653"/>
                  </a:lnTo>
                  <a:lnTo>
                    <a:pt x="2811703" y="5623318"/>
                  </a:lnTo>
                  <a:lnTo>
                    <a:pt x="5623356" y="2811653"/>
                  </a:lnTo>
                  <a:lnTo>
                    <a:pt x="28117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88812" y="4061334"/>
              <a:ext cx="1880471" cy="24019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35100" y="4751069"/>
              <a:ext cx="680720" cy="518159"/>
            </a:xfrm>
            <a:custGeom>
              <a:avLst/>
              <a:gdLst/>
              <a:ahLst/>
              <a:cxnLst/>
              <a:rect l="l" t="t" r="r" b="b"/>
              <a:pathLst>
                <a:path w="680719" h="518160">
                  <a:moveTo>
                    <a:pt x="680338" y="0"/>
                  </a:moveTo>
                  <a:lnTo>
                    <a:pt x="463676" y="0"/>
                  </a:lnTo>
                  <a:lnTo>
                    <a:pt x="339344" y="312762"/>
                  </a:lnTo>
                  <a:lnTo>
                    <a:pt x="214503" y="0"/>
                  </a:lnTo>
                  <a:lnTo>
                    <a:pt x="0" y="0"/>
                  </a:lnTo>
                  <a:lnTo>
                    <a:pt x="0" y="518096"/>
                  </a:lnTo>
                  <a:lnTo>
                    <a:pt x="70992" y="518096"/>
                  </a:lnTo>
                  <a:lnTo>
                    <a:pt x="70992" y="163588"/>
                  </a:lnTo>
                  <a:lnTo>
                    <a:pt x="216661" y="518096"/>
                  </a:lnTo>
                  <a:lnTo>
                    <a:pt x="334517" y="518096"/>
                  </a:lnTo>
                  <a:lnTo>
                    <a:pt x="476503" y="157518"/>
                  </a:lnTo>
                  <a:lnTo>
                    <a:pt x="476503" y="518096"/>
                  </a:lnTo>
                  <a:lnTo>
                    <a:pt x="680338" y="518096"/>
                  </a:lnTo>
                  <a:lnTo>
                    <a:pt x="680338" y="0"/>
                  </a:lnTo>
                  <a:close/>
                </a:path>
              </a:pathLst>
            </a:custGeom>
            <a:solidFill>
              <a:srgbClr val="A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98700" y="4760909"/>
              <a:ext cx="100965" cy="278765"/>
            </a:xfrm>
            <a:custGeom>
              <a:avLst/>
              <a:gdLst/>
              <a:ahLst/>
              <a:cxnLst/>
              <a:rect l="l" t="t" r="r" b="b"/>
              <a:pathLst>
                <a:path w="100965" h="278764">
                  <a:moveTo>
                    <a:pt x="100585" y="0"/>
                  </a:moveTo>
                  <a:lnTo>
                    <a:pt x="0" y="0"/>
                  </a:lnTo>
                  <a:lnTo>
                    <a:pt x="0" y="278704"/>
                  </a:lnTo>
                  <a:lnTo>
                    <a:pt x="100585" y="278704"/>
                  </a:lnTo>
                  <a:lnTo>
                    <a:pt x="100585" y="0"/>
                  </a:lnTo>
                  <a:close/>
                </a:path>
              </a:pathLst>
            </a:custGeom>
            <a:solidFill>
              <a:srgbClr val="6B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99563" y="4751069"/>
              <a:ext cx="389255" cy="531495"/>
            </a:xfrm>
            <a:custGeom>
              <a:avLst/>
              <a:gdLst/>
              <a:ahLst/>
              <a:cxnLst/>
              <a:rect l="l" t="t" r="r" b="b"/>
              <a:pathLst>
                <a:path w="389255" h="531495">
                  <a:moveTo>
                    <a:pt x="389000" y="0"/>
                  </a:moveTo>
                  <a:lnTo>
                    <a:pt x="337565" y="0"/>
                  </a:lnTo>
                  <a:lnTo>
                    <a:pt x="337565" y="362940"/>
                  </a:lnTo>
                  <a:lnTo>
                    <a:pt x="97027" y="0"/>
                  </a:lnTo>
                  <a:lnTo>
                    <a:pt x="0" y="0"/>
                  </a:lnTo>
                  <a:lnTo>
                    <a:pt x="0" y="530987"/>
                  </a:lnTo>
                  <a:lnTo>
                    <a:pt x="51434" y="530987"/>
                  </a:lnTo>
                  <a:lnTo>
                    <a:pt x="51434" y="194881"/>
                  </a:lnTo>
                  <a:lnTo>
                    <a:pt x="271779" y="530987"/>
                  </a:lnTo>
                  <a:lnTo>
                    <a:pt x="389000" y="530987"/>
                  </a:lnTo>
                  <a:lnTo>
                    <a:pt x="389000" y="0"/>
                  </a:lnTo>
                  <a:close/>
                </a:path>
              </a:pathLst>
            </a:custGeom>
            <a:solidFill>
              <a:srgbClr val="23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770352" y="4762982"/>
              <a:ext cx="393700" cy="527685"/>
            </a:xfrm>
            <a:custGeom>
              <a:avLst/>
              <a:gdLst/>
              <a:ahLst/>
              <a:cxnLst/>
              <a:rect l="l" t="t" r="r" b="b"/>
              <a:pathLst>
                <a:path w="393700" h="527685">
                  <a:moveTo>
                    <a:pt x="393192" y="0"/>
                  </a:moveTo>
                  <a:lnTo>
                    <a:pt x="342900" y="0"/>
                  </a:lnTo>
                  <a:lnTo>
                    <a:pt x="342900" y="348335"/>
                  </a:lnTo>
                  <a:lnTo>
                    <a:pt x="336542" y="402240"/>
                  </a:lnTo>
                  <a:lnTo>
                    <a:pt x="317468" y="440740"/>
                  </a:lnTo>
                  <a:lnTo>
                    <a:pt x="285678" y="463839"/>
                  </a:lnTo>
                  <a:lnTo>
                    <a:pt x="241173" y="471538"/>
                  </a:lnTo>
                  <a:lnTo>
                    <a:pt x="216955" y="469969"/>
                  </a:lnTo>
                  <a:lnTo>
                    <a:pt x="180951" y="457420"/>
                  </a:lnTo>
                  <a:lnTo>
                    <a:pt x="154590" y="410508"/>
                  </a:lnTo>
                  <a:lnTo>
                    <a:pt x="149732" y="352894"/>
                  </a:lnTo>
                  <a:lnTo>
                    <a:pt x="149732" y="0"/>
                  </a:lnTo>
                  <a:lnTo>
                    <a:pt x="0" y="0"/>
                  </a:lnTo>
                  <a:lnTo>
                    <a:pt x="0" y="348335"/>
                  </a:lnTo>
                  <a:lnTo>
                    <a:pt x="4004" y="395854"/>
                  </a:lnTo>
                  <a:lnTo>
                    <a:pt x="16017" y="436062"/>
                  </a:lnTo>
                  <a:lnTo>
                    <a:pt x="36039" y="468959"/>
                  </a:lnTo>
                  <a:lnTo>
                    <a:pt x="100109" y="512822"/>
                  </a:lnTo>
                  <a:lnTo>
                    <a:pt x="144157" y="523788"/>
                  </a:lnTo>
                  <a:lnTo>
                    <a:pt x="196215" y="527443"/>
                  </a:lnTo>
                  <a:lnTo>
                    <a:pt x="248474" y="523788"/>
                  </a:lnTo>
                  <a:lnTo>
                    <a:pt x="292693" y="512822"/>
                  </a:lnTo>
                  <a:lnTo>
                    <a:pt x="328872" y="494546"/>
                  </a:lnTo>
                  <a:lnTo>
                    <a:pt x="377112" y="436062"/>
                  </a:lnTo>
                  <a:lnTo>
                    <a:pt x="389172" y="395854"/>
                  </a:lnTo>
                  <a:lnTo>
                    <a:pt x="393192" y="348335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A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21384" y="4870322"/>
              <a:ext cx="2378710" cy="768985"/>
            </a:xfrm>
            <a:custGeom>
              <a:avLst/>
              <a:gdLst/>
              <a:ahLst/>
              <a:cxnLst/>
              <a:rect l="l" t="t" r="r" b="b"/>
              <a:pathLst>
                <a:path w="2378709" h="768985">
                  <a:moveTo>
                    <a:pt x="348234" y="626148"/>
                  </a:moveTo>
                  <a:lnTo>
                    <a:pt x="343484" y="582510"/>
                  </a:lnTo>
                  <a:lnTo>
                    <a:pt x="329247" y="546811"/>
                  </a:lnTo>
                  <a:lnTo>
                    <a:pt x="282638" y="505371"/>
                  </a:lnTo>
                  <a:lnTo>
                    <a:pt x="229552" y="487299"/>
                  </a:lnTo>
                  <a:lnTo>
                    <a:pt x="228981" y="487260"/>
                  </a:lnTo>
                  <a:lnTo>
                    <a:pt x="228981" y="626148"/>
                  </a:lnTo>
                  <a:lnTo>
                    <a:pt x="228257" y="658698"/>
                  </a:lnTo>
                  <a:lnTo>
                    <a:pt x="222592" y="706602"/>
                  </a:lnTo>
                  <a:lnTo>
                    <a:pt x="201079" y="740689"/>
                  </a:lnTo>
                  <a:lnTo>
                    <a:pt x="174117" y="746925"/>
                  </a:lnTo>
                  <a:lnTo>
                    <a:pt x="159397" y="745375"/>
                  </a:lnTo>
                  <a:lnTo>
                    <a:pt x="125755" y="706602"/>
                  </a:lnTo>
                  <a:lnTo>
                    <a:pt x="120091" y="658698"/>
                  </a:lnTo>
                  <a:lnTo>
                    <a:pt x="119380" y="626148"/>
                  </a:lnTo>
                  <a:lnTo>
                    <a:pt x="120091" y="593610"/>
                  </a:lnTo>
                  <a:lnTo>
                    <a:pt x="125755" y="545719"/>
                  </a:lnTo>
                  <a:lnTo>
                    <a:pt x="147256" y="511619"/>
                  </a:lnTo>
                  <a:lnTo>
                    <a:pt x="174117" y="505371"/>
                  </a:lnTo>
                  <a:lnTo>
                    <a:pt x="188899" y="506945"/>
                  </a:lnTo>
                  <a:lnTo>
                    <a:pt x="222592" y="545858"/>
                  </a:lnTo>
                  <a:lnTo>
                    <a:pt x="228257" y="593699"/>
                  </a:lnTo>
                  <a:lnTo>
                    <a:pt x="228981" y="626148"/>
                  </a:lnTo>
                  <a:lnTo>
                    <a:pt x="228981" y="487260"/>
                  </a:lnTo>
                  <a:lnTo>
                    <a:pt x="177292" y="483323"/>
                  </a:lnTo>
                  <a:lnTo>
                    <a:pt x="123139" y="487210"/>
                  </a:lnTo>
                  <a:lnTo>
                    <a:pt x="78828" y="498843"/>
                  </a:lnTo>
                  <a:lnTo>
                    <a:pt x="44348" y="518223"/>
                  </a:lnTo>
                  <a:lnTo>
                    <a:pt x="19710" y="545363"/>
                  </a:lnTo>
                  <a:lnTo>
                    <a:pt x="4927" y="580263"/>
                  </a:lnTo>
                  <a:lnTo>
                    <a:pt x="0" y="622909"/>
                  </a:lnTo>
                  <a:lnTo>
                    <a:pt x="4826" y="667550"/>
                  </a:lnTo>
                  <a:lnTo>
                    <a:pt x="19342" y="704062"/>
                  </a:lnTo>
                  <a:lnTo>
                    <a:pt x="77381" y="752754"/>
                  </a:lnTo>
                  <a:lnTo>
                    <a:pt x="120904" y="764921"/>
                  </a:lnTo>
                  <a:lnTo>
                    <a:pt x="174117" y="768972"/>
                  </a:lnTo>
                  <a:lnTo>
                    <a:pt x="227317" y="765009"/>
                  </a:lnTo>
                  <a:lnTo>
                    <a:pt x="270840" y="753110"/>
                  </a:lnTo>
                  <a:lnTo>
                    <a:pt x="281393" y="746925"/>
                  </a:lnTo>
                  <a:lnTo>
                    <a:pt x="304698" y="733272"/>
                  </a:lnTo>
                  <a:lnTo>
                    <a:pt x="328879" y="705510"/>
                  </a:lnTo>
                  <a:lnTo>
                    <a:pt x="343395" y="669798"/>
                  </a:lnTo>
                  <a:lnTo>
                    <a:pt x="348234" y="626148"/>
                  </a:lnTo>
                  <a:close/>
                </a:path>
                <a:path w="2378709" h="768985">
                  <a:moveTo>
                    <a:pt x="684784" y="488175"/>
                  </a:moveTo>
                  <a:lnTo>
                    <a:pt x="646684" y="488175"/>
                  </a:lnTo>
                  <a:lnTo>
                    <a:pt x="646684" y="676922"/>
                  </a:lnTo>
                  <a:lnTo>
                    <a:pt x="468249" y="488175"/>
                  </a:lnTo>
                  <a:lnTo>
                    <a:pt x="396240" y="488175"/>
                  </a:lnTo>
                  <a:lnTo>
                    <a:pt x="396240" y="764324"/>
                  </a:lnTo>
                  <a:lnTo>
                    <a:pt x="434340" y="764324"/>
                  </a:lnTo>
                  <a:lnTo>
                    <a:pt x="434340" y="589534"/>
                  </a:lnTo>
                  <a:lnTo>
                    <a:pt x="597916" y="764324"/>
                  </a:lnTo>
                  <a:lnTo>
                    <a:pt x="684784" y="764324"/>
                  </a:lnTo>
                  <a:lnTo>
                    <a:pt x="684784" y="488175"/>
                  </a:lnTo>
                  <a:close/>
                </a:path>
                <a:path w="2378709" h="768985">
                  <a:moveTo>
                    <a:pt x="2378583" y="259956"/>
                  </a:moveTo>
                  <a:lnTo>
                    <a:pt x="2369959" y="218922"/>
                  </a:lnTo>
                  <a:lnTo>
                    <a:pt x="2344077" y="183222"/>
                  </a:lnTo>
                  <a:lnTo>
                    <a:pt x="2300948" y="152869"/>
                  </a:lnTo>
                  <a:lnTo>
                    <a:pt x="2240534" y="127863"/>
                  </a:lnTo>
                  <a:lnTo>
                    <a:pt x="2209190" y="115671"/>
                  </a:lnTo>
                  <a:lnTo>
                    <a:pt x="2186813" y="102311"/>
                  </a:lnTo>
                  <a:lnTo>
                    <a:pt x="2173376" y="87795"/>
                  </a:lnTo>
                  <a:lnTo>
                    <a:pt x="2168906" y="72123"/>
                  </a:lnTo>
                  <a:lnTo>
                    <a:pt x="2172906" y="53174"/>
                  </a:lnTo>
                  <a:lnTo>
                    <a:pt x="2184908" y="39636"/>
                  </a:lnTo>
                  <a:lnTo>
                    <a:pt x="2204910" y="31521"/>
                  </a:lnTo>
                  <a:lnTo>
                    <a:pt x="2232914" y="28803"/>
                  </a:lnTo>
                  <a:lnTo>
                    <a:pt x="2268410" y="32740"/>
                  </a:lnTo>
                  <a:lnTo>
                    <a:pt x="2293772" y="44526"/>
                  </a:lnTo>
                  <a:lnTo>
                    <a:pt x="2308987" y="64173"/>
                  </a:lnTo>
                  <a:lnTo>
                    <a:pt x="2314067" y="91681"/>
                  </a:lnTo>
                  <a:lnTo>
                    <a:pt x="2314067" y="98183"/>
                  </a:lnTo>
                  <a:lnTo>
                    <a:pt x="2312924" y="106299"/>
                  </a:lnTo>
                  <a:lnTo>
                    <a:pt x="2310638" y="115976"/>
                  </a:lnTo>
                  <a:lnTo>
                    <a:pt x="2362327" y="106997"/>
                  </a:lnTo>
                  <a:lnTo>
                    <a:pt x="2354440" y="60198"/>
                  </a:lnTo>
                  <a:lnTo>
                    <a:pt x="2330767" y="26758"/>
                  </a:lnTo>
                  <a:lnTo>
                    <a:pt x="2291270" y="6692"/>
                  </a:lnTo>
                  <a:lnTo>
                    <a:pt x="2235962" y="0"/>
                  </a:lnTo>
                  <a:lnTo>
                    <a:pt x="2206688" y="1866"/>
                  </a:lnTo>
                  <a:lnTo>
                    <a:pt x="2157107" y="16725"/>
                  </a:lnTo>
                  <a:lnTo>
                    <a:pt x="2120188" y="45770"/>
                  </a:lnTo>
                  <a:lnTo>
                    <a:pt x="2101278" y="84937"/>
                  </a:lnTo>
                  <a:lnTo>
                    <a:pt x="2098929" y="108051"/>
                  </a:lnTo>
                  <a:lnTo>
                    <a:pt x="2105990" y="148069"/>
                  </a:lnTo>
                  <a:lnTo>
                    <a:pt x="2127212" y="182232"/>
                  </a:lnTo>
                  <a:lnTo>
                    <a:pt x="2162568" y="210540"/>
                  </a:lnTo>
                  <a:lnTo>
                    <a:pt x="2212086" y="233006"/>
                  </a:lnTo>
                  <a:lnTo>
                    <a:pt x="2246401" y="247167"/>
                  </a:lnTo>
                  <a:lnTo>
                    <a:pt x="2270887" y="262407"/>
                  </a:lnTo>
                  <a:lnTo>
                    <a:pt x="2285555" y="278726"/>
                  </a:lnTo>
                  <a:lnTo>
                    <a:pt x="2290445" y="296138"/>
                  </a:lnTo>
                  <a:lnTo>
                    <a:pt x="2286368" y="317296"/>
                  </a:lnTo>
                  <a:lnTo>
                    <a:pt x="2274125" y="332409"/>
                  </a:lnTo>
                  <a:lnTo>
                    <a:pt x="2253678" y="341477"/>
                  </a:lnTo>
                  <a:lnTo>
                    <a:pt x="2225040" y="344487"/>
                  </a:lnTo>
                  <a:lnTo>
                    <a:pt x="2189289" y="340296"/>
                  </a:lnTo>
                  <a:lnTo>
                    <a:pt x="2163775" y="327723"/>
                  </a:lnTo>
                  <a:lnTo>
                    <a:pt x="2148471" y="306755"/>
                  </a:lnTo>
                  <a:lnTo>
                    <a:pt x="2143379" y="277393"/>
                  </a:lnTo>
                  <a:lnTo>
                    <a:pt x="2143760" y="268566"/>
                  </a:lnTo>
                  <a:lnTo>
                    <a:pt x="2144903" y="258965"/>
                  </a:lnTo>
                  <a:lnTo>
                    <a:pt x="2146808" y="248615"/>
                  </a:lnTo>
                  <a:lnTo>
                    <a:pt x="2149475" y="237490"/>
                  </a:lnTo>
                  <a:lnTo>
                    <a:pt x="2095881" y="248589"/>
                  </a:lnTo>
                  <a:lnTo>
                    <a:pt x="2094992" y="256870"/>
                  </a:lnTo>
                  <a:lnTo>
                    <a:pt x="2094484" y="263829"/>
                  </a:lnTo>
                  <a:lnTo>
                    <a:pt x="2094484" y="269468"/>
                  </a:lnTo>
                  <a:lnTo>
                    <a:pt x="2103386" y="314883"/>
                  </a:lnTo>
                  <a:lnTo>
                    <a:pt x="2130082" y="347332"/>
                  </a:lnTo>
                  <a:lnTo>
                    <a:pt x="2174583" y="366801"/>
                  </a:lnTo>
                  <a:lnTo>
                    <a:pt x="2236851" y="373278"/>
                  </a:lnTo>
                  <a:lnTo>
                    <a:pt x="2267369" y="371348"/>
                  </a:lnTo>
                  <a:lnTo>
                    <a:pt x="2318893" y="355828"/>
                  </a:lnTo>
                  <a:lnTo>
                    <a:pt x="2356828" y="325462"/>
                  </a:lnTo>
                  <a:lnTo>
                    <a:pt x="2376170" y="284327"/>
                  </a:lnTo>
                  <a:lnTo>
                    <a:pt x="2378583" y="259956"/>
                  </a:lnTo>
                  <a:close/>
                </a:path>
              </a:pathLst>
            </a:custGeom>
            <a:solidFill>
              <a:srgbClr val="6B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92147" y="5134609"/>
              <a:ext cx="374650" cy="496570"/>
            </a:xfrm>
            <a:custGeom>
              <a:avLst/>
              <a:gdLst/>
              <a:ahLst/>
              <a:cxnLst/>
              <a:rect l="l" t="t" r="r" b="b"/>
              <a:pathLst>
                <a:path w="374650" h="496570">
                  <a:moveTo>
                    <a:pt x="374269" y="447040"/>
                  </a:moveTo>
                  <a:lnTo>
                    <a:pt x="153035" y="447040"/>
                  </a:lnTo>
                  <a:lnTo>
                    <a:pt x="153035" y="250190"/>
                  </a:lnTo>
                  <a:lnTo>
                    <a:pt x="312039" y="250190"/>
                  </a:lnTo>
                  <a:lnTo>
                    <a:pt x="312039" y="200660"/>
                  </a:lnTo>
                  <a:lnTo>
                    <a:pt x="153035" y="200660"/>
                  </a:lnTo>
                  <a:lnTo>
                    <a:pt x="153035" y="50800"/>
                  </a:lnTo>
                  <a:lnTo>
                    <a:pt x="342138" y="50800"/>
                  </a:lnTo>
                  <a:lnTo>
                    <a:pt x="342138" y="0"/>
                  </a:lnTo>
                  <a:lnTo>
                    <a:pt x="0" y="0"/>
                  </a:lnTo>
                  <a:lnTo>
                    <a:pt x="0" y="50800"/>
                  </a:lnTo>
                  <a:lnTo>
                    <a:pt x="0" y="200660"/>
                  </a:lnTo>
                  <a:lnTo>
                    <a:pt x="0" y="250190"/>
                  </a:lnTo>
                  <a:lnTo>
                    <a:pt x="0" y="447040"/>
                  </a:lnTo>
                  <a:lnTo>
                    <a:pt x="0" y="496570"/>
                  </a:lnTo>
                  <a:lnTo>
                    <a:pt x="374269" y="496570"/>
                  </a:lnTo>
                  <a:lnTo>
                    <a:pt x="374269" y="447040"/>
                  </a:lnTo>
                  <a:close/>
                </a:path>
              </a:pathLst>
            </a:custGeom>
            <a:solidFill>
              <a:srgbClr val="A547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59732" y="4719829"/>
            <a:ext cx="3168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95" dirty="0">
                <a:solidFill>
                  <a:srgbClr val="3C3C3C"/>
                </a:solidFill>
                <a:latin typeface="Arial Black"/>
                <a:cs typeface="Arial Black"/>
              </a:rPr>
              <a:t>MINUS</a:t>
            </a:r>
            <a:r>
              <a:rPr sz="4400" spc="-459" dirty="0">
                <a:solidFill>
                  <a:srgbClr val="3C3C3C"/>
                </a:solidFill>
                <a:latin typeface="Arial Black"/>
                <a:cs typeface="Arial Black"/>
              </a:rPr>
              <a:t> </a:t>
            </a:r>
            <a:r>
              <a:rPr sz="4400" spc="-260" dirty="0">
                <a:solidFill>
                  <a:srgbClr val="3C3C3C"/>
                </a:solidFill>
                <a:latin typeface="Arial Black"/>
                <a:cs typeface="Arial Black"/>
              </a:rPr>
              <a:t>ONE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4362" y="6169658"/>
            <a:ext cx="24809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5690" algn="l"/>
              </a:tabLst>
            </a:pPr>
            <a:r>
              <a:rPr sz="2800" spc="-13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E</a:t>
            </a:r>
            <a:r>
              <a:rPr sz="2800" spc="-13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D</a:t>
            </a:r>
            <a:r>
              <a:rPr sz="2800" spc="-95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1</a:t>
            </a:r>
            <a:r>
              <a:rPr sz="2800" spc="-3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2800" spc="-3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2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	</a:t>
            </a:r>
            <a:r>
              <a:rPr sz="2800" spc="-26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T</a:t>
            </a:r>
            <a:r>
              <a:rPr sz="2800" spc="-254" dirty="0">
                <a:solidFill>
                  <a:srgbClr val="575454"/>
                </a:solidFill>
                <a:latin typeface="Noto Sans CJK JP Black"/>
                <a:cs typeface="Noto Sans CJK JP Black"/>
              </a:rPr>
              <a:t>2</a:t>
            </a:r>
            <a:r>
              <a:rPr sz="2800" spc="-3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000</a:t>
            </a:r>
            <a:r>
              <a:rPr sz="2800" spc="-4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7</a:t>
            </a:r>
            <a:r>
              <a:rPr sz="2800" spc="-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2800" spc="-2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8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1122" y="6130034"/>
            <a:ext cx="1092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黃昶鈞</a:t>
            </a:r>
            <a:endParaRPr sz="2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4180282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7" y="2395219"/>
            <a:ext cx="471995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99227"/>
            <a:ext cx="1803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認養無尾熊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67831" y="19067"/>
            <a:ext cx="3709200" cy="1026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5018482" cy="17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(3/7)</a:t>
            </a:r>
            <a:endParaRPr lang="zh-TW" altLang="en-US" dirty="0"/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7" y="923035"/>
            <a:ext cx="47199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7" y="2395219"/>
            <a:ext cx="4519297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99227"/>
            <a:ext cx="144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關於我們</a:t>
            </a:r>
            <a:endParaRPr sz="2800">
              <a:latin typeface="Noto Sans CJK JP Black"/>
              <a:cs typeface="Noto Sans CJK JP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57786" y="13235"/>
            <a:ext cx="4911090" cy="10274300"/>
            <a:chOff x="12157786" y="13235"/>
            <a:chExt cx="4911090" cy="10274300"/>
          </a:xfrm>
        </p:grpSpPr>
        <p:sp>
          <p:nvSpPr>
            <p:cNvPr id="7" name="object 7"/>
            <p:cNvSpPr/>
            <p:nvPr/>
          </p:nvSpPr>
          <p:spPr>
            <a:xfrm>
              <a:off x="12157786" y="13235"/>
              <a:ext cx="3709212" cy="10273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2842" y="6582231"/>
              <a:ext cx="1696085" cy="0"/>
            </a:xfrm>
            <a:custGeom>
              <a:avLst/>
              <a:gdLst/>
              <a:ahLst/>
              <a:cxnLst/>
              <a:rect l="l" t="t" r="r" b="b"/>
              <a:pathLst>
                <a:path w="1696084">
                  <a:moveTo>
                    <a:pt x="0" y="0"/>
                  </a:moveTo>
                  <a:lnTo>
                    <a:pt x="1695950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808706" y="6589267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分享連結鈕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(4/7)</a:t>
            </a:r>
            <a:endParaRPr lang="zh-TW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395168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50946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99227"/>
            <a:ext cx="144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聯絡我們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58802" y="26479"/>
            <a:ext cx="3709212" cy="10260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(5/7)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3014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60" dirty="0">
                <a:solidFill>
                  <a:srgbClr val="7F7F7F"/>
                </a:solidFill>
              </a:rPr>
              <a:t>1</a:t>
            </a:r>
            <a:r>
              <a:rPr sz="5400" spc="-1195" dirty="0">
                <a:solidFill>
                  <a:srgbClr val="7F7F7F"/>
                </a:solidFill>
              </a:rPr>
              <a:t>.</a:t>
            </a:r>
            <a:r>
              <a:rPr sz="5400" dirty="0">
                <a:solidFill>
                  <a:srgbClr val="7F7F7F"/>
                </a:solidFill>
              </a:rPr>
              <a:t>商標設計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610917" y="2395219"/>
            <a:ext cx="471995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99227"/>
            <a:ext cx="1447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活動資訊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50611" y="30711"/>
            <a:ext cx="3709238" cy="1025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(6/7)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3014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60" dirty="0">
                <a:solidFill>
                  <a:srgbClr val="7F7F7F"/>
                </a:solidFill>
              </a:rPr>
              <a:t>1</a:t>
            </a:r>
            <a:r>
              <a:rPr sz="5400" spc="-1195" dirty="0">
                <a:solidFill>
                  <a:srgbClr val="7F7F7F"/>
                </a:solidFill>
              </a:rPr>
              <a:t>.</a:t>
            </a:r>
            <a:r>
              <a:rPr sz="5400" dirty="0">
                <a:solidFill>
                  <a:srgbClr val="7F7F7F"/>
                </a:solidFill>
              </a:rPr>
              <a:t>商標設計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42564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87034"/>
            <a:ext cx="73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商店</a:t>
            </a:r>
            <a:endParaRPr sz="2800">
              <a:latin typeface="Noto Sans CJK JP Black"/>
              <a:cs typeface="Noto Sans CJK JP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160212" y="30711"/>
            <a:ext cx="4643755" cy="10256520"/>
            <a:chOff x="12160212" y="30711"/>
            <a:chExt cx="4643755" cy="10256520"/>
          </a:xfrm>
        </p:grpSpPr>
        <p:sp>
          <p:nvSpPr>
            <p:cNvPr id="7" name="object 7"/>
            <p:cNvSpPr/>
            <p:nvPr/>
          </p:nvSpPr>
          <p:spPr>
            <a:xfrm>
              <a:off x="12160212" y="30711"/>
              <a:ext cx="3709200" cy="102562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35936" y="3726738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5">
                  <a:moveTo>
                    <a:pt x="0" y="0"/>
                  </a:moveTo>
                  <a:lnTo>
                    <a:pt x="1567540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71850" y="3748532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購買鈕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(7/7)</a:t>
            </a: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734" y="4725925"/>
            <a:ext cx="1621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4400" dirty="0">
                <a:solidFill>
                  <a:srgbClr val="FFFFFF"/>
                </a:solidFill>
                <a:latin typeface="Carlito"/>
                <a:cs typeface="Carlito"/>
              </a:rPr>
              <a:t>han</a:t>
            </a:r>
            <a:r>
              <a:rPr sz="4400" spc="-40" dirty="0">
                <a:solidFill>
                  <a:srgbClr val="FFFFFF"/>
                </a:solidFill>
                <a:latin typeface="Carlito"/>
                <a:cs typeface="Carlito"/>
              </a:rPr>
              <a:t>k</a:t>
            </a:r>
            <a:r>
              <a:rPr sz="44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4400">
              <a:latin typeface="Carlito"/>
              <a:cs typeface="Carli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030A2F-0329-0F45-9882-1E607B6E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957" y="2686050"/>
            <a:ext cx="49149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3975" y="3025889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29" h="1052829">
                <a:moveTo>
                  <a:pt x="1052499" y="0"/>
                </a:moveTo>
                <a:lnTo>
                  <a:pt x="0" y="0"/>
                </a:lnTo>
                <a:lnTo>
                  <a:pt x="0" y="1052487"/>
                </a:lnTo>
                <a:lnTo>
                  <a:pt x="1052499" y="1052487"/>
                </a:lnTo>
                <a:lnTo>
                  <a:pt x="1052499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73975" y="4619231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29" h="1052829">
                <a:moveTo>
                  <a:pt x="1052499" y="0"/>
                </a:moveTo>
                <a:lnTo>
                  <a:pt x="0" y="0"/>
                </a:lnTo>
                <a:lnTo>
                  <a:pt x="0" y="1052487"/>
                </a:lnTo>
                <a:lnTo>
                  <a:pt x="1052499" y="1052487"/>
                </a:lnTo>
                <a:lnTo>
                  <a:pt x="1052499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73975" y="6212573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29" h="1052829">
                <a:moveTo>
                  <a:pt x="1052499" y="0"/>
                </a:moveTo>
                <a:lnTo>
                  <a:pt x="0" y="0"/>
                </a:lnTo>
                <a:lnTo>
                  <a:pt x="0" y="1052487"/>
                </a:lnTo>
                <a:lnTo>
                  <a:pt x="1052499" y="1052487"/>
                </a:lnTo>
                <a:lnTo>
                  <a:pt x="1052499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11506" y="3025889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30" h="1052829">
                <a:moveTo>
                  <a:pt x="1052474" y="0"/>
                </a:moveTo>
                <a:lnTo>
                  <a:pt x="0" y="0"/>
                </a:lnTo>
                <a:lnTo>
                  <a:pt x="0" y="1052487"/>
                </a:lnTo>
                <a:lnTo>
                  <a:pt x="1052474" y="1052487"/>
                </a:lnTo>
                <a:lnTo>
                  <a:pt x="1052474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511506" y="4619231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30" h="1052829">
                <a:moveTo>
                  <a:pt x="1052474" y="0"/>
                </a:moveTo>
                <a:lnTo>
                  <a:pt x="0" y="0"/>
                </a:lnTo>
                <a:lnTo>
                  <a:pt x="0" y="1052487"/>
                </a:lnTo>
                <a:lnTo>
                  <a:pt x="1052474" y="1052487"/>
                </a:lnTo>
                <a:lnTo>
                  <a:pt x="1052474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11506" y="6212573"/>
            <a:ext cx="1052830" cy="1052830"/>
          </a:xfrm>
          <a:custGeom>
            <a:avLst/>
            <a:gdLst/>
            <a:ahLst/>
            <a:cxnLst/>
            <a:rect l="l" t="t" r="r" b="b"/>
            <a:pathLst>
              <a:path w="1052830" h="1052829">
                <a:moveTo>
                  <a:pt x="1052474" y="0"/>
                </a:moveTo>
                <a:lnTo>
                  <a:pt x="0" y="0"/>
                </a:lnTo>
                <a:lnTo>
                  <a:pt x="0" y="1052487"/>
                </a:lnTo>
                <a:lnTo>
                  <a:pt x="1052474" y="1052487"/>
                </a:lnTo>
                <a:lnTo>
                  <a:pt x="1052474" y="0"/>
                </a:lnTo>
                <a:close/>
              </a:path>
            </a:pathLst>
          </a:custGeom>
          <a:solidFill>
            <a:srgbClr val="E0E9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56814" y="4626355"/>
            <a:ext cx="1397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目錄</a:t>
            </a:r>
            <a:endParaRPr sz="54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6598" y="3188500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800" spc="-95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1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168400">
              <a:lnSpc>
                <a:spcPct val="100000"/>
              </a:lnSpc>
              <a:spcBef>
                <a:spcPts val="1235"/>
              </a:spcBef>
            </a:pPr>
            <a:r>
              <a:rPr dirty="0"/>
              <a:t>商標設計</a:t>
            </a:r>
          </a:p>
          <a:p>
            <a:pPr marL="1168400">
              <a:lnSpc>
                <a:spcPct val="100000"/>
              </a:lnSpc>
              <a:spcBef>
                <a:spcPts val="645"/>
              </a:spcBef>
            </a:pPr>
            <a:r>
              <a:rPr sz="1600" spc="-315" dirty="0"/>
              <a:t>Logo</a:t>
            </a:r>
            <a:r>
              <a:rPr sz="1600" spc="-305" dirty="0"/>
              <a:t> </a:t>
            </a:r>
            <a:r>
              <a:rPr sz="1600" spc="-335" dirty="0"/>
              <a:t>design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836598" y="4781842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800" spc="-3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2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8140" y="4556504"/>
            <a:ext cx="2016760" cy="9226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關於我們</a:t>
            </a:r>
            <a:endParaRPr sz="2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28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What </a:t>
            </a:r>
            <a:r>
              <a:rPr sz="1600" spc="-5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we</a:t>
            </a:r>
            <a:r>
              <a:rPr sz="1600" spc="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2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did,</a:t>
            </a:r>
            <a:r>
              <a:rPr sz="1600" spc="-24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39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what</a:t>
            </a:r>
            <a:r>
              <a:rPr sz="1600" spc="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5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we</a:t>
            </a:r>
            <a:r>
              <a:rPr sz="1600" spc="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40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do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6598" y="6375184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800" spc="-1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3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8140" y="6150609"/>
            <a:ext cx="1092200" cy="9226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主⾊彩</a:t>
            </a:r>
            <a:endParaRPr sz="2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1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Main</a:t>
            </a:r>
            <a:r>
              <a:rPr sz="1600" spc="-13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35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color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74130" y="3188500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2800" spc="-36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35634" y="2962400"/>
            <a:ext cx="1447800" cy="9226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字體使用</a:t>
            </a:r>
            <a:endParaRPr sz="2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31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fonts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74130" y="4781842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11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75"/>
              </a:spcBef>
            </a:pPr>
            <a:r>
              <a:rPr sz="2800" spc="-2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5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35634" y="4573269"/>
            <a:ext cx="1447800" cy="90551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網站地圖</a:t>
            </a:r>
            <a:endParaRPr sz="2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18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Site</a:t>
            </a:r>
            <a:r>
              <a:rPr sz="1600" spc="-1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1600" spc="-4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map</a:t>
            </a:r>
            <a:endParaRPr sz="1600">
              <a:latin typeface="Noto Sans CJK JP Black"/>
              <a:cs typeface="Noto Sans CJK JP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4130" y="6375184"/>
            <a:ext cx="727710" cy="7277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2800" spc="-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6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835634" y="6150609"/>
            <a:ext cx="1092200" cy="92265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線框稿</a:t>
            </a:r>
            <a:endParaRPr sz="28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600" spc="-3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Wireframe-web</a:t>
            </a:r>
            <a:endParaRPr sz="16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712970"/>
            <a:ext cx="6551930" cy="415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設計理念</a:t>
            </a:r>
            <a:endParaRPr sz="4000">
              <a:latin typeface="Noto Sans CJK JP Black"/>
              <a:cs typeface="Noto Sans CJK JP Black"/>
            </a:endParaRPr>
          </a:p>
          <a:p>
            <a:pPr marL="12700" marR="95250" algn="just">
              <a:lnSpc>
                <a:spcPct val="160700"/>
              </a:lnSpc>
              <a:spcBef>
                <a:spcPts val="865"/>
              </a:spcBef>
            </a:pPr>
            <a:r>
              <a:rPr sz="2800" b="1" spc="-210" dirty="0">
                <a:solidFill>
                  <a:srgbClr val="575454"/>
                </a:solidFill>
                <a:latin typeface="Times New Roman"/>
                <a:cs typeface="Times New Roman"/>
              </a:rPr>
              <a:t>MINUS</a:t>
            </a:r>
            <a:r>
              <a:rPr sz="2800" b="1" spc="175" dirty="0">
                <a:solidFill>
                  <a:srgbClr val="575454"/>
                </a:solidFill>
                <a:latin typeface="Times New Roman"/>
                <a:cs typeface="Times New Roman"/>
              </a:rPr>
              <a:t> </a:t>
            </a:r>
            <a:r>
              <a:rPr sz="2800" b="1" spc="-265" dirty="0">
                <a:solidFill>
                  <a:srgbClr val="575454"/>
                </a:solidFill>
                <a:latin typeface="Times New Roman"/>
                <a:cs typeface="Times New Roman"/>
              </a:rPr>
              <a:t>ONE</a:t>
            </a:r>
            <a:r>
              <a:rPr sz="2800" b="1" spc="-204" dirty="0">
                <a:solidFill>
                  <a:srgbClr val="57545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設計靈感來自於很多⼈對於 募款活動</a:t>
            </a:r>
            <a:r>
              <a:rPr sz="2800" spc="-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往往覺得自⼰能給予的幫助微乎 其微因⽽打消捐款的念頭</a:t>
            </a:r>
            <a:r>
              <a:rPr sz="2800" spc="-70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endParaRPr sz="2800">
              <a:latin typeface="Noto Sans CJK JP Black"/>
              <a:cs typeface="Noto Sans CJK JP Black"/>
            </a:endParaRPr>
          </a:p>
          <a:p>
            <a:pPr marL="12700" marR="5080" algn="just">
              <a:lnSpc>
                <a:spcPct val="157100"/>
              </a:lnSpc>
              <a:spcBef>
                <a:spcPts val="120"/>
              </a:spcBef>
            </a:pPr>
            <a:r>
              <a:rPr sz="2800" b="1" spc="-210" dirty="0">
                <a:solidFill>
                  <a:srgbClr val="575454"/>
                </a:solidFill>
                <a:latin typeface="Times New Roman"/>
                <a:cs typeface="Times New Roman"/>
              </a:rPr>
              <a:t>MINUS</a:t>
            </a:r>
            <a:r>
              <a:rPr sz="2800" b="1" spc="125" dirty="0">
                <a:solidFill>
                  <a:srgbClr val="575454"/>
                </a:solidFill>
                <a:latin typeface="Times New Roman"/>
                <a:cs typeface="Times New Roman"/>
              </a:rPr>
              <a:t> </a:t>
            </a:r>
            <a:r>
              <a:rPr sz="2800" b="1" spc="-265" dirty="0">
                <a:solidFill>
                  <a:srgbClr val="575454"/>
                </a:solidFill>
                <a:latin typeface="Times New Roman"/>
                <a:cs typeface="Times New Roman"/>
              </a:rPr>
              <a:t>ONE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意思為就差你⼀個希望⼤家不 要小看自⼰那份珍貴的善良！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918" y="8285480"/>
            <a:ext cx="3799282" cy="17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框線稿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4408882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chemeClr val="bg1"/>
                </a:solidFill>
              </a:rPr>
              <a:t>1.商標設計</a:t>
            </a:r>
            <a:endParaRPr sz="5400" dirty="0">
              <a:solidFill>
                <a:schemeClr val="bg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39516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712970"/>
            <a:ext cx="6478905" cy="415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關於我們</a:t>
            </a:r>
            <a:endParaRPr sz="40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我致⼒於幫助無尾熊們</a:t>
            </a:r>
            <a:r>
              <a:rPr sz="2800" spc="-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前陣⼦澳洲發⽣了</a:t>
            </a:r>
            <a:endParaRPr sz="2800">
              <a:latin typeface="Noto Sans CJK JP Black"/>
              <a:cs typeface="Noto Sans CJK JP Black"/>
            </a:endParaRPr>
          </a:p>
          <a:p>
            <a:pPr marL="12700" marR="5080" algn="just">
              <a:lnSpc>
                <a:spcPct val="159500"/>
              </a:lnSpc>
              <a:spcBef>
                <a:spcPts val="40"/>
              </a:spcBef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⽕燒森林</a:t>
            </a:r>
            <a:r>
              <a:rPr sz="2800" spc="-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燒掉了將近於</a:t>
            </a:r>
            <a:r>
              <a:rPr sz="2800" spc="-36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1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2800" spc="-73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.</a:t>
            </a:r>
            <a:r>
              <a:rPr sz="2800" spc="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2800" spc="-459" dirty="0">
                <a:solidFill>
                  <a:srgbClr val="575454"/>
                </a:solidFill>
                <a:latin typeface="Noto Sans CJK JP Black"/>
                <a:cs typeface="Noto Sans CJK JP Black"/>
              </a:rPr>
              <a:t>7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個台灣國⼟面 積</a:t>
            </a:r>
            <a:r>
              <a:rPr sz="2800" spc="-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無尾熊喪失了將</a:t>
            </a:r>
            <a:r>
              <a:rPr sz="2800" spc="-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近</a:t>
            </a:r>
            <a:r>
              <a:rPr sz="2800" spc="-3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37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％的棲息地</a:t>
            </a:r>
            <a:r>
              <a:rPr sz="2800" spc="-7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,</a:t>
            </a: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於是我 們成立這個網站希望有更多⼈能加⼊救援 的⾏列！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0918" y="8285480"/>
            <a:ext cx="4256482" cy="17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框線稿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lang="zh-TW" altLang="en-US" sz="5400" dirty="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402788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37992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3434" y="4618227"/>
            <a:ext cx="1169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#</a:t>
            </a:r>
            <a:r>
              <a:rPr sz="2800" spc="-5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a</a:t>
            </a:r>
            <a:r>
              <a:rPr sz="2800" spc="-6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c</a:t>
            </a:r>
            <a:r>
              <a:rPr sz="2800" spc="-3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2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8</a:t>
            </a:r>
            <a:r>
              <a:rPr sz="2800" spc="-3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2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8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14821" y="4618227"/>
            <a:ext cx="1272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#</a:t>
            </a:r>
            <a:r>
              <a:rPr sz="2800" spc="-3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00</a:t>
            </a:r>
            <a:r>
              <a:rPr sz="2800" spc="-3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5</a:t>
            </a:r>
            <a:r>
              <a:rPr sz="2800" spc="-3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2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5</a:t>
            </a:r>
            <a:r>
              <a:rPr sz="2800" spc="-39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29435" y="4618227"/>
            <a:ext cx="122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#</a:t>
            </a:r>
            <a:r>
              <a:rPr sz="2800" spc="-4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2800" spc="-40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6</a:t>
            </a:r>
            <a:r>
              <a:rPr sz="2800" spc="-2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8</a:t>
            </a:r>
            <a:r>
              <a:rPr sz="2800" spc="-3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4</a:t>
            </a:r>
            <a:r>
              <a:rPr sz="2800" spc="-4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66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03434" y="5989827"/>
            <a:ext cx="13976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#71C3AC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64034" y="5989827"/>
            <a:ext cx="14338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#333333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3238" y="3712970"/>
            <a:ext cx="154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主⾊彩</a:t>
            </a:r>
            <a:endParaRPr sz="4000">
              <a:latin typeface="Noto Sans CJK JP Black"/>
              <a:cs typeface="Noto Sans CJK JP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357068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918" y="2395219"/>
            <a:ext cx="38754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9907" y="4672812"/>
            <a:ext cx="469900" cy="469900"/>
            <a:chOff x="9319907" y="4672812"/>
            <a:chExt cx="469900" cy="469900"/>
          </a:xfrm>
        </p:grpSpPr>
        <p:sp>
          <p:nvSpPr>
            <p:cNvPr id="11" name="object 11"/>
            <p:cNvSpPr/>
            <p:nvPr/>
          </p:nvSpPr>
          <p:spPr>
            <a:xfrm>
              <a:off x="9326257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26257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617553" y="4672812"/>
            <a:ext cx="469900" cy="469900"/>
            <a:chOff x="11617553" y="4672812"/>
            <a:chExt cx="469900" cy="469900"/>
          </a:xfrm>
        </p:grpSpPr>
        <p:sp>
          <p:nvSpPr>
            <p:cNvPr id="14" name="object 14"/>
            <p:cNvSpPr/>
            <p:nvPr/>
          </p:nvSpPr>
          <p:spPr>
            <a:xfrm>
              <a:off x="11623903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05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23903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915262" y="4672812"/>
            <a:ext cx="469900" cy="469900"/>
            <a:chOff x="13915262" y="4672812"/>
            <a:chExt cx="469900" cy="469900"/>
          </a:xfrm>
        </p:grpSpPr>
        <p:sp>
          <p:nvSpPr>
            <p:cNvPr id="17" name="object 17"/>
            <p:cNvSpPr/>
            <p:nvPr/>
          </p:nvSpPr>
          <p:spPr>
            <a:xfrm>
              <a:off x="13921485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0684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921612" y="467916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341586" y="6065989"/>
            <a:ext cx="469900" cy="469900"/>
            <a:chOff x="9341586" y="6065989"/>
            <a:chExt cx="469900" cy="469900"/>
          </a:xfrm>
        </p:grpSpPr>
        <p:sp>
          <p:nvSpPr>
            <p:cNvPr id="20" name="object 20"/>
            <p:cNvSpPr/>
            <p:nvPr/>
          </p:nvSpPr>
          <p:spPr>
            <a:xfrm>
              <a:off x="9347936" y="607235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71C3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47936" y="607233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617553" y="6065989"/>
            <a:ext cx="469900" cy="469900"/>
            <a:chOff x="11617553" y="6065989"/>
            <a:chExt cx="469900" cy="469900"/>
          </a:xfrm>
        </p:grpSpPr>
        <p:sp>
          <p:nvSpPr>
            <p:cNvPr id="23" name="object 23"/>
            <p:cNvSpPr/>
            <p:nvPr/>
          </p:nvSpPr>
          <p:spPr>
            <a:xfrm>
              <a:off x="11623903" y="607235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23903" y="607233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457200"/>
                  </a:moveTo>
                  <a:lnTo>
                    <a:pt x="457200" y="4572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610918" y="8285480"/>
            <a:ext cx="3723082" cy="176715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框線稿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endParaRPr sz="5400" dirty="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712970"/>
            <a:ext cx="211836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字體使用</a:t>
            </a:r>
            <a:endParaRPr sz="400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3304"/>
              </a:spcBef>
              <a:tabLst>
                <a:tab pos="1318895" algn="l"/>
              </a:tabLst>
            </a:pPr>
            <a:r>
              <a:rPr sz="3600" spc="-5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Av</a:t>
            </a:r>
            <a:r>
              <a:rPr sz="3600" spc="-52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e</a:t>
            </a:r>
            <a:r>
              <a:rPr sz="3600" spc="-103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n</a:t>
            </a:r>
            <a:r>
              <a:rPr sz="3600" spc="-19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i</a:t>
            </a:r>
            <a:r>
              <a:rPr sz="3600" spc="-59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r</a:t>
            </a:r>
            <a:r>
              <a:rPr sz="36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	</a:t>
            </a:r>
            <a:r>
              <a:rPr sz="3600" spc="-254" dirty="0">
                <a:solidFill>
                  <a:srgbClr val="575454"/>
                </a:solidFill>
                <a:latin typeface="Noto Sans CJK JP Black"/>
                <a:cs typeface="Noto Sans CJK JP Black"/>
              </a:rPr>
              <a:t>N</a:t>
            </a:r>
            <a:r>
              <a:rPr sz="3600" spc="-108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e</a:t>
            </a:r>
            <a:r>
              <a:rPr sz="3600" spc="-101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x</a:t>
            </a:r>
            <a:r>
              <a:rPr sz="3600" spc="-45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t</a:t>
            </a:r>
            <a:r>
              <a:rPr sz="3600" spc="-9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.</a:t>
            </a:r>
            <a:endParaRPr sz="360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918" y="8285480"/>
            <a:ext cx="3570682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框線稿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8563" y="4742179"/>
            <a:ext cx="2926715" cy="24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9464" algn="l"/>
              </a:tabLst>
            </a:pPr>
            <a:r>
              <a:rPr sz="36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內⽂主標	</a:t>
            </a:r>
            <a:r>
              <a:rPr sz="3600" spc="-32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3</a:t>
            </a:r>
            <a:r>
              <a:rPr sz="3600" spc="-31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3600" spc="-819" dirty="0">
                <a:solidFill>
                  <a:srgbClr val="575454"/>
                </a:solidFill>
                <a:latin typeface="Noto Sans CJK JP Black"/>
                <a:cs typeface="Noto Sans CJK JP Black"/>
              </a:rPr>
              <a:t>px</a:t>
            </a:r>
            <a:endParaRPr sz="3600">
              <a:latin typeface="Noto Sans CJK JP Black"/>
              <a:cs typeface="Noto Sans CJK JP Black"/>
            </a:endParaRPr>
          </a:p>
          <a:p>
            <a:pPr marL="130175" marR="600710" indent="-38100">
              <a:lnSpc>
                <a:spcPct val="157100"/>
              </a:lnSpc>
              <a:spcBef>
                <a:spcPts val="250"/>
              </a:spcBef>
              <a:tabLst>
                <a:tab pos="1386840" algn="l"/>
                <a:tab pos="1501140" algn="l"/>
                <a:tab pos="1691639" algn="l"/>
              </a:tabLst>
            </a:pPr>
            <a:r>
              <a:rPr sz="28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內⽂副標	</a:t>
            </a:r>
            <a:r>
              <a:rPr sz="2800" spc="-37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2</a:t>
            </a:r>
            <a:r>
              <a:rPr sz="2800" spc="-37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0</a:t>
            </a:r>
            <a:r>
              <a:rPr sz="2800" spc="-495" dirty="0">
                <a:solidFill>
                  <a:srgbClr val="575454"/>
                </a:solidFill>
                <a:latin typeface="Noto Sans CJK JP Black"/>
                <a:cs typeface="Noto Sans CJK JP Black"/>
              </a:rPr>
              <a:t>p</a:t>
            </a:r>
            <a:r>
              <a:rPr sz="2800" spc="-5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x </a:t>
            </a:r>
            <a:r>
              <a:rPr sz="24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內⽂⽂字		</a:t>
            </a:r>
            <a:r>
              <a:rPr sz="2400" spc="-56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14px </a:t>
            </a:r>
            <a:r>
              <a:rPr sz="2400" spc="-54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 </a:t>
            </a:r>
            <a:r>
              <a:rPr sz="22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內⽂細向	</a:t>
            </a:r>
            <a:r>
              <a:rPr sz="2200" spc="-509" dirty="0">
                <a:solidFill>
                  <a:srgbClr val="575454"/>
                </a:solidFill>
                <a:latin typeface="Noto Sans CJK JP Black"/>
                <a:cs typeface="Noto Sans CJK JP Black"/>
              </a:rPr>
              <a:t>12px</a:t>
            </a:r>
            <a:endParaRPr sz="2200">
              <a:latin typeface="Noto Sans CJK JP Black"/>
              <a:cs typeface="Noto Sans CJK JP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42485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5" name="object 5"/>
          <p:cNvSpPr txBox="1"/>
          <p:nvPr/>
        </p:nvSpPr>
        <p:spPr>
          <a:xfrm>
            <a:off x="1610918" y="2395219"/>
            <a:ext cx="4248520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712970"/>
            <a:ext cx="205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575454"/>
                </a:solidFill>
                <a:latin typeface="Noto Sans CJK JP Black"/>
                <a:cs typeface="Noto Sans CJK JP Black"/>
              </a:rPr>
              <a:t>網站地圖</a:t>
            </a:r>
            <a:endParaRPr sz="40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433268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4332682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918" y="8285480"/>
            <a:ext cx="4256482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spcBef>
                <a:spcPts val="42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chemeClr val="bg1">
                    <a:lumMod val="50000"/>
                  </a:schemeClr>
                </a:solidFill>
                <a:latin typeface="Noto Sans CJK JP Black"/>
                <a:cs typeface="Noto Sans CJK JP Black"/>
              </a:rPr>
              <a:t>框線稿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3376DD-7A0F-E045-8A77-E592142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755" y="5143500"/>
            <a:ext cx="8958598" cy="2895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8" y="923035"/>
            <a:ext cx="3570682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8" y="2395219"/>
            <a:ext cx="4866082" cy="682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 err="1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lang="zh-TW" altLang="en-US" sz="5400" dirty="0">
              <a:latin typeface="Noto Sans CJK JP Black"/>
              <a:cs typeface="Noto Sans CJK JP Black"/>
            </a:endParaRPr>
          </a:p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6.</a:t>
            </a:r>
            <a:r>
              <a:rPr lang="zh-TW" altLang="en-US"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框線稿</a:t>
            </a:r>
            <a:r>
              <a:rPr lang="en-US" altLang="zh-TW" sz="5400" dirty="0">
                <a:solidFill>
                  <a:srgbClr val="FFFFFF"/>
                </a:solidFill>
                <a:latin typeface="Noto Sans CJK JP Black"/>
                <a:cs typeface="Noto Sans CJK JP Black"/>
              </a:rPr>
              <a:t>(1/7)</a:t>
            </a:r>
            <a:endParaRPr lang="zh-TW" altLang="en-US" sz="5400" dirty="0">
              <a:latin typeface="Noto Sans CJK JP Black"/>
              <a:cs typeface="Noto Sans CJK JP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20984" y="26479"/>
            <a:ext cx="5154295" cy="10259060"/>
            <a:chOff x="10720984" y="26479"/>
            <a:chExt cx="5154295" cy="10259060"/>
          </a:xfrm>
        </p:grpSpPr>
        <p:sp>
          <p:nvSpPr>
            <p:cNvPr id="6" name="object 6"/>
            <p:cNvSpPr/>
            <p:nvPr/>
          </p:nvSpPr>
          <p:spPr>
            <a:xfrm>
              <a:off x="12175197" y="26479"/>
              <a:ext cx="3699675" cy="102589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30509" y="333832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5">
                  <a:moveTo>
                    <a:pt x="0" y="0"/>
                  </a:moveTo>
                  <a:lnTo>
                    <a:pt x="1567540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267990" y="4999227"/>
            <a:ext cx="73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首頁</a:t>
            </a:r>
            <a:endParaRPr sz="2800">
              <a:latin typeface="Noto Sans CJK JP Black"/>
              <a:cs typeface="Noto Sans CJK JP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11929" y="36830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商標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73272" y="395122"/>
            <a:ext cx="1567815" cy="0"/>
          </a:xfrm>
          <a:custGeom>
            <a:avLst/>
            <a:gdLst/>
            <a:ahLst/>
            <a:cxnLst/>
            <a:rect l="l" t="t" r="r" b="b"/>
            <a:pathLst>
              <a:path w="1567815">
                <a:moveTo>
                  <a:pt x="0" y="0"/>
                </a:moveTo>
                <a:lnTo>
                  <a:pt x="1567540" y="1"/>
                </a:lnTo>
              </a:path>
            </a:pathLst>
          </a:custGeom>
          <a:ln w="1905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60113" y="40182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主選單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30509" y="1240967"/>
            <a:ext cx="1567815" cy="0"/>
          </a:xfrm>
          <a:custGeom>
            <a:avLst/>
            <a:gdLst/>
            <a:ahLst/>
            <a:cxnLst/>
            <a:rect l="l" t="t" r="r" b="b"/>
            <a:pathLst>
              <a:path w="1567815">
                <a:moveTo>
                  <a:pt x="0" y="0"/>
                </a:moveTo>
                <a:lnTo>
                  <a:pt x="1567540" y="1"/>
                </a:lnTo>
              </a:path>
            </a:pathLst>
          </a:custGeom>
          <a:ln w="1905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11929" y="1282700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換燈片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30509" y="2534259"/>
            <a:ext cx="2780030" cy="0"/>
          </a:xfrm>
          <a:custGeom>
            <a:avLst/>
            <a:gdLst/>
            <a:ahLst/>
            <a:cxnLst/>
            <a:rect l="l" t="t" r="r" b="b"/>
            <a:pathLst>
              <a:path w="2780030">
                <a:moveTo>
                  <a:pt x="0" y="0"/>
                </a:moveTo>
                <a:lnTo>
                  <a:pt x="2779491" y="1"/>
                </a:lnTo>
              </a:path>
            </a:pathLst>
          </a:custGeom>
          <a:ln w="1905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28896" y="2559811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副標題</a:t>
            </a:r>
            <a:endParaRPr sz="1800">
              <a:latin typeface="Noto Sans CJK JP Black"/>
              <a:cs typeface="Noto Sans CJK JP Black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730509" y="7661275"/>
            <a:ext cx="2957830" cy="1557655"/>
            <a:chOff x="10730509" y="7661275"/>
            <a:chExt cx="2957830" cy="1557655"/>
          </a:xfrm>
        </p:grpSpPr>
        <p:sp>
          <p:nvSpPr>
            <p:cNvPr id="17" name="object 17"/>
            <p:cNvSpPr/>
            <p:nvPr/>
          </p:nvSpPr>
          <p:spPr>
            <a:xfrm>
              <a:off x="10730509" y="7670800"/>
              <a:ext cx="2957830" cy="0"/>
            </a:xfrm>
            <a:custGeom>
              <a:avLst/>
              <a:gdLst/>
              <a:ahLst/>
              <a:cxnLst/>
              <a:rect l="l" t="t" r="r" b="b"/>
              <a:pathLst>
                <a:path w="2957830">
                  <a:moveTo>
                    <a:pt x="0" y="0"/>
                  </a:moveTo>
                  <a:lnTo>
                    <a:pt x="2957291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43552" y="9209314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5">
                  <a:moveTo>
                    <a:pt x="0" y="0"/>
                  </a:moveTo>
                  <a:lnTo>
                    <a:pt x="1567540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788001" y="7729219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跳轉鈕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88001" y="9268459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頁尾</a:t>
            </a:r>
            <a:endParaRPr sz="1800">
              <a:latin typeface="Noto Sans CJK JP Black"/>
              <a:cs typeface="Noto Sans CJK JP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238" y="3848101"/>
            <a:ext cx="1244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框線稿</a:t>
            </a:r>
            <a:endParaRPr sz="3200">
              <a:latin typeface="Noto Sans CJK JP Black"/>
              <a:cs typeface="Noto Sans CJK JP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917" y="923035"/>
            <a:ext cx="47199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5400" dirty="0">
                <a:solidFill>
                  <a:schemeClr val="bg1">
                    <a:lumMod val="50000"/>
                  </a:schemeClr>
                </a:solidFill>
              </a:rPr>
              <a:t>1.商標設計</a:t>
            </a:r>
            <a:endParaRPr sz="5400" dirty="0"/>
          </a:p>
        </p:txBody>
      </p:sp>
      <p:sp>
        <p:nvSpPr>
          <p:cNvPr id="4" name="object 4"/>
          <p:cNvSpPr txBox="1"/>
          <p:nvPr/>
        </p:nvSpPr>
        <p:spPr>
          <a:xfrm>
            <a:off x="1610917" y="2395219"/>
            <a:ext cx="4371303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765" indent="-393700">
              <a:lnSpc>
                <a:spcPct val="100000"/>
              </a:lnSpc>
              <a:spcBef>
                <a:spcPts val="100"/>
              </a:spcBef>
              <a:buSzPct val="98148"/>
              <a:buAutoNum type="arabicPeriod" startAt="2"/>
              <a:tabLst>
                <a:tab pos="40640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關於我們</a:t>
            </a:r>
            <a:endParaRPr sz="5400" dirty="0">
              <a:latin typeface="Noto Sans CJK JP Black"/>
              <a:cs typeface="Noto Sans CJK JP Black"/>
            </a:endParaRPr>
          </a:p>
          <a:p>
            <a:pPr marL="466090" indent="-454025">
              <a:lnSpc>
                <a:spcPct val="100000"/>
              </a:lnSpc>
              <a:spcBef>
                <a:spcPts val="5205"/>
              </a:spcBef>
              <a:buSzPct val="98148"/>
              <a:buAutoNum type="arabicPeriod" startAt="2"/>
              <a:tabLst>
                <a:tab pos="46672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主⾊彩</a:t>
            </a:r>
            <a:endParaRPr sz="5400" dirty="0">
              <a:latin typeface="Noto Sans CJK JP Black"/>
              <a:cs typeface="Noto Sans CJK JP Black"/>
            </a:endParaRPr>
          </a:p>
          <a:p>
            <a:pPr marL="403860" indent="-391795">
              <a:lnSpc>
                <a:spcPct val="100000"/>
              </a:lnSpc>
              <a:spcBef>
                <a:spcPts val="5235"/>
              </a:spcBef>
              <a:buSzPct val="98148"/>
              <a:buAutoNum type="arabicPeriod" startAt="2"/>
              <a:tabLst>
                <a:tab pos="404495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字體使用</a:t>
            </a:r>
            <a:endParaRPr sz="5400" dirty="0">
              <a:latin typeface="Noto Sans CJK JP Black"/>
              <a:cs typeface="Noto Sans CJK JP Black"/>
            </a:endParaRPr>
          </a:p>
          <a:p>
            <a:pPr marL="445134" indent="-433070">
              <a:lnSpc>
                <a:spcPct val="100000"/>
              </a:lnSpc>
              <a:spcBef>
                <a:spcPts val="5110"/>
              </a:spcBef>
              <a:buSzPct val="98148"/>
              <a:buAutoNum type="arabicPeriod" startAt="2"/>
              <a:tabLst>
                <a:tab pos="445770" algn="l"/>
              </a:tabLst>
            </a:pPr>
            <a:r>
              <a:rPr sz="5400" dirty="0">
                <a:solidFill>
                  <a:srgbClr val="7F7F7F"/>
                </a:solidFill>
                <a:latin typeface="Noto Sans CJK JP Black"/>
                <a:cs typeface="Noto Sans CJK JP Black"/>
              </a:rPr>
              <a:t>網站地圖</a:t>
            </a:r>
            <a:endParaRPr sz="5400" dirty="0">
              <a:latin typeface="Noto Sans CJK JP Black"/>
              <a:cs typeface="Noto Sans CJK JP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7990" y="4999227"/>
            <a:ext cx="736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捐款</a:t>
            </a:r>
            <a:endParaRPr sz="2800">
              <a:latin typeface="Noto Sans CJK JP Black"/>
              <a:cs typeface="Noto Sans CJK JP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20641" y="13235"/>
            <a:ext cx="4863465" cy="10274300"/>
            <a:chOff x="11020641" y="13235"/>
            <a:chExt cx="4863465" cy="10274300"/>
          </a:xfrm>
        </p:grpSpPr>
        <p:sp>
          <p:nvSpPr>
            <p:cNvPr id="7" name="object 7"/>
            <p:cNvSpPr/>
            <p:nvPr/>
          </p:nvSpPr>
          <p:spPr>
            <a:xfrm>
              <a:off x="12174512" y="13235"/>
              <a:ext cx="3709238" cy="102737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30166" y="3599548"/>
              <a:ext cx="1567815" cy="0"/>
            </a:xfrm>
            <a:custGeom>
              <a:avLst/>
              <a:gdLst/>
              <a:ahLst/>
              <a:cxnLst/>
              <a:rect l="l" t="t" r="r" b="b"/>
              <a:pathLst>
                <a:path w="1567815">
                  <a:moveTo>
                    <a:pt x="0" y="0"/>
                  </a:moveTo>
                  <a:lnTo>
                    <a:pt x="1567540" y="1"/>
                  </a:lnTo>
                </a:path>
              </a:pathLst>
            </a:custGeom>
            <a:ln w="19050">
              <a:solidFill>
                <a:srgbClr val="3C3C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86706" y="362356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選擇捐款⽅案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030166" y="6923316"/>
            <a:ext cx="2712085" cy="0"/>
          </a:xfrm>
          <a:custGeom>
            <a:avLst/>
            <a:gdLst/>
            <a:ahLst/>
            <a:cxnLst/>
            <a:rect l="l" t="t" r="r" b="b"/>
            <a:pathLst>
              <a:path w="2712084">
                <a:moveTo>
                  <a:pt x="0" y="0"/>
                </a:moveTo>
                <a:lnTo>
                  <a:pt x="2711901" y="1"/>
                </a:lnTo>
              </a:path>
            </a:pathLst>
          </a:custGeom>
          <a:ln w="19050">
            <a:solidFill>
              <a:srgbClr val="3C3C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72672" y="6958076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C3C3C"/>
                </a:solidFill>
                <a:latin typeface="Noto Sans CJK JP Black"/>
                <a:cs typeface="Noto Sans CJK JP Black"/>
              </a:rPr>
              <a:t>捐款紀錄查詢</a:t>
            </a:r>
            <a:endParaRPr sz="1800">
              <a:latin typeface="Noto Sans CJK JP Black"/>
              <a:cs typeface="Noto Sans CJK JP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610918" y="8285480"/>
            <a:ext cx="4719955" cy="88485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34"/>
              </a:spcBef>
            </a:pPr>
            <a:r>
              <a:rPr lang="en-US" altLang="zh-TW" dirty="0">
                <a:solidFill>
                  <a:srgbClr val="FFFFFF"/>
                </a:solidFill>
              </a:rPr>
              <a:t>6.</a:t>
            </a:r>
            <a:r>
              <a:rPr lang="zh-TW" altLang="en-US" dirty="0">
                <a:solidFill>
                  <a:srgbClr val="FFFFFF"/>
                </a:solidFill>
              </a:rPr>
              <a:t>框線稿</a:t>
            </a:r>
            <a:r>
              <a:rPr lang="en-US" altLang="zh-TW" dirty="0">
                <a:solidFill>
                  <a:srgbClr val="FFFFFF"/>
                </a:solidFill>
              </a:rPr>
              <a:t>(2/7)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355</Words>
  <Application>Microsoft Macintosh PowerPoint</Application>
  <PresentationFormat>自訂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Carlito</vt:lpstr>
      <vt:lpstr>Noto Sans CJK JP Black</vt:lpstr>
      <vt:lpstr>Arial Black</vt:lpstr>
      <vt:lpstr>Calibri</vt:lpstr>
      <vt:lpstr>Times New Roman</vt:lpstr>
      <vt:lpstr>Office Theme</vt:lpstr>
      <vt:lpstr>MINUS ONE</vt:lpstr>
      <vt:lpstr>商標設計 Logo design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1.商標設計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MINUS ONE</dc:title>
  <cp:lastModifiedBy>昶鈞 黃</cp:lastModifiedBy>
  <cp:revision>4</cp:revision>
  <dcterms:created xsi:type="dcterms:W3CDTF">2020-07-06T01:26:57Z</dcterms:created>
  <dcterms:modified xsi:type="dcterms:W3CDTF">2020-07-12T17:14:05Z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LastSaved">
    <vt:filetime>2020-07-06T00:00:00Z</vt:filetime>
  </property>
</Properties>
</file>