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64" r:id="rId4"/>
    <p:sldMasterId id="2147493466" r:id="rId5"/>
    <p:sldMasterId id="2147493460" r:id="rId6"/>
    <p:sldMasterId id="2147493470" r:id="rId7"/>
  </p:sldMasterIdLst>
  <p:notesMasterIdLst>
    <p:notesMasterId r:id="rId41"/>
  </p:notesMasterIdLst>
  <p:handoutMasterIdLst>
    <p:handoutMasterId r:id="rId42"/>
  </p:handoutMasterIdLst>
  <p:sldIdLst>
    <p:sldId id="256" r:id="rId8"/>
    <p:sldId id="310" r:id="rId9"/>
    <p:sldId id="496" r:id="rId10"/>
    <p:sldId id="500" r:id="rId11"/>
    <p:sldId id="509" r:id="rId12"/>
    <p:sldId id="510" r:id="rId13"/>
    <p:sldId id="511" r:id="rId14"/>
    <p:sldId id="512" r:id="rId15"/>
    <p:sldId id="498" r:id="rId16"/>
    <p:sldId id="513" r:id="rId17"/>
    <p:sldId id="501" r:id="rId18"/>
    <p:sldId id="507" r:id="rId19"/>
    <p:sldId id="508" r:id="rId20"/>
    <p:sldId id="517" r:id="rId21"/>
    <p:sldId id="519" r:id="rId22"/>
    <p:sldId id="532" r:id="rId23"/>
    <p:sldId id="520" r:id="rId24"/>
    <p:sldId id="522" r:id="rId25"/>
    <p:sldId id="523" r:id="rId26"/>
    <p:sldId id="524" r:id="rId27"/>
    <p:sldId id="526" r:id="rId28"/>
    <p:sldId id="527" r:id="rId29"/>
    <p:sldId id="528" r:id="rId30"/>
    <p:sldId id="534" r:id="rId31"/>
    <p:sldId id="530" r:id="rId32"/>
    <p:sldId id="444" r:id="rId33"/>
    <p:sldId id="495" r:id="rId34"/>
    <p:sldId id="535" r:id="rId35"/>
    <p:sldId id="502" r:id="rId36"/>
    <p:sldId id="538" r:id="rId37"/>
    <p:sldId id="536" r:id="rId38"/>
    <p:sldId id="537" r:id="rId39"/>
    <p:sldId id="503" r:id="rId40"/>
  </p:sldIdLst>
  <p:sldSz cx="9144000" cy="6858000" type="screen4x3"/>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Introduction" id="{C6F36656-9BB5-C647-A40D-E6EEBB9DF022}">
          <p14:sldIdLst>
            <p14:sldId id="256"/>
            <p14:sldId id="310"/>
            <p14:sldId id="496"/>
          </p14:sldIdLst>
        </p14:section>
        <p14:section name="Beginninga Data Analysis Projet" id="{71CCF53C-3206-A94A-ADFB-6DB41784FF23}">
          <p14:sldIdLst>
            <p14:sldId id="500"/>
            <p14:sldId id="509"/>
            <p14:sldId id="510"/>
            <p14:sldId id="511"/>
            <p14:sldId id="512"/>
          </p14:sldIdLst>
        </p14:section>
        <p14:section name="Questions to ask about Data" id="{3D013DCB-5E07-E649-8932-4711A0E05226}">
          <p14:sldIdLst>
            <p14:sldId id="498"/>
            <p14:sldId id="513"/>
            <p14:sldId id="501"/>
            <p14:sldId id="507"/>
            <p14:sldId id="508"/>
            <p14:sldId id="517"/>
            <p14:sldId id="519"/>
            <p14:sldId id="532"/>
            <p14:sldId id="520"/>
          </p14:sldIdLst>
        </p14:section>
        <p14:section name="Exploratory Discovery" id="{BA663F00-2D21-9743-B94A-89846D8987E0}">
          <p14:sldIdLst>
            <p14:sldId id="522"/>
            <p14:sldId id="523"/>
            <p14:sldId id="524"/>
            <p14:sldId id="526"/>
            <p14:sldId id="527"/>
            <p14:sldId id="528"/>
            <p14:sldId id="534"/>
            <p14:sldId id="530"/>
          </p14:sldIdLst>
        </p14:section>
        <p14:section name="Summary" id="{5F32AEFE-A1A0-8A48-A42C-FF84CADA5A4C}">
          <p14:sldIdLst>
            <p14:sldId id="444"/>
          </p14:sldIdLst>
        </p14:section>
        <p14:section name="Exercise" id="{EB7AAB06-D5D7-D642-AE71-9E1D4F6358B7}">
          <p14:sldIdLst>
            <p14:sldId id="495"/>
            <p14:sldId id="535"/>
            <p14:sldId id="502"/>
            <p14:sldId id="538"/>
            <p14:sldId id="536"/>
            <p14:sldId id="537"/>
            <p14:sldId id="50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B Fischbach" initials="TBF" lastIdx="1" clrIdx="0">
    <p:extLst>
      <p:ext uri="{19B8F6BF-5375-455C-9EA6-DF929625EA0E}">
        <p15:presenceInfo xmlns:p15="http://schemas.microsoft.com/office/powerpoint/2012/main" userId="S::Thomas_B_Fischbach@Progressive.com::9b100181-ba77-43d8-8d5d-d32fd393812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556F"/>
    <a:srgbClr val="EE4036"/>
    <a:srgbClr val="F5857E"/>
    <a:srgbClr val="4A7EBB"/>
    <a:srgbClr val="F7CE3C"/>
    <a:srgbClr val="D3CCBD"/>
    <a:srgbClr val="3F80CD"/>
    <a:srgbClr val="949A90"/>
    <a:srgbClr val="98DAD9"/>
    <a:srgbClr val="F582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234FCF-B7D2-EFDA-EE10-B39F9BC449B8}" v="488" dt="2024-01-26T00:07:35.686"/>
    <p1510:client id="{423D61CE-B428-F2C8-70B3-B799758775FE}" v="27" dt="2024-01-26T18:44:11.135"/>
    <p1510:client id="{8C11E346-821F-0019-35E2-48A4C5C9C894}" v="300" dt="2024-01-25T23:18:31.380"/>
    <p1510:client id="{952DA61E-397A-47BB-8E3E-1B38E3DAC2D9}" v="96" dt="2024-01-26T20:59:44.0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60674" autoAdjust="0"/>
  </p:normalViewPr>
  <p:slideViewPr>
    <p:cSldViewPr snapToGrid="0">
      <p:cViewPr varScale="1">
        <p:scale>
          <a:sx n="62" d="100"/>
          <a:sy n="62" d="100"/>
        </p:scale>
        <p:origin x="3080" y="192"/>
      </p:cViewPr>
      <p:guideLst>
        <p:guide orient="horz" pos="2160"/>
        <p:guide pos="2880"/>
      </p:guideLst>
    </p:cSldViewPr>
  </p:slideViewPr>
  <p:notesTextViewPr>
    <p:cViewPr>
      <p:scale>
        <a:sx n="1" d="1"/>
        <a:sy n="1" d="1"/>
      </p:scale>
      <p:origin x="0" y="0"/>
    </p:cViewPr>
  </p:notesTextViewPr>
  <p:notesViewPr>
    <p:cSldViewPr snapToGrid="0" showGuides="1">
      <p:cViewPr varScale="1">
        <p:scale>
          <a:sx n="47" d="100"/>
          <a:sy n="47" d="100"/>
        </p:scale>
        <p:origin x="2692" y="6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ks Jovanovich" userId="S::aleksandar_jovanovich@progressive.com::6ff26df7-9ece-4cbb-9b25-991ea4a4eba2" providerId="AD" clId="Web-{1B234FCF-B7D2-EFDA-EE10-B39F9BC449B8}"/>
    <pc:docChg chg="addSld delSld modSld sldOrd modSection">
      <pc:chgData name="Aleks Jovanovich" userId="S::aleksandar_jovanovich@progressive.com::6ff26df7-9ece-4cbb-9b25-991ea4a4eba2" providerId="AD" clId="Web-{1B234FCF-B7D2-EFDA-EE10-B39F9BC449B8}" dt="2024-01-26T00:07:35.686" v="457" actId="20577"/>
      <pc:docMkLst>
        <pc:docMk/>
      </pc:docMkLst>
      <pc:sldChg chg="delSp modSp modNotes">
        <pc:chgData name="Aleks Jovanovich" userId="S::aleksandar_jovanovich@progressive.com::6ff26df7-9ece-4cbb-9b25-991ea4a4eba2" providerId="AD" clId="Web-{1B234FCF-B7D2-EFDA-EE10-B39F9BC449B8}" dt="2024-01-25T23:57:00.669" v="382"/>
        <pc:sldMkLst>
          <pc:docMk/>
          <pc:sldMk cId="964847637" sldId="444"/>
        </pc:sldMkLst>
        <pc:spChg chg="mod">
          <ac:chgData name="Aleks Jovanovich" userId="S::aleksandar_jovanovich@progressive.com::6ff26df7-9ece-4cbb-9b25-991ea4a4eba2" providerId="AD" clId="Web-{1B234FCF-B7D2-EFDA-EE10-B39F9BC449B8}" dt="2024-01-25T23:56:29.480" v="380" actId="20577"/>
          <ac:spMkLst>
            <pc:docMk/>
            <pc:sldMk cId="964847637" sldId="444"/>
            <ac:spMk id="7" creationId="{8103113D-3FA7-10C8-CFF6-CF0FA3CF28D4}"/>
          </ac:spMkLst>
        </pc:spChg>
        <pc:spChg chg="del">
          <ac:chgData name="Aleks Jovanovich" userId="S::aleksandar_jovanovich@progressive.com::6ff26df7-9ece-4cbb-9b25-991ea4a4eba2" providerId="AD" clId="Web-{1B234FCF-B7D2-EFDA-EE10-B39F9BC449B8}" dt="2024-01-25T23:54:28.024" v="336"/>
          <ac:spMkLst>
            <pc:docMk/>
            <pc:sldMk cId="964847637" sldId="444"/>
            <ac:spMk id="8" creationId="{090EFA5F-2C72-42AB-A069-51AFDC27C766}"/>
          </ac:spMkLst>
        </pc:spChg>
      </pc:sldChg>
      <pc:sldChg chg="modSp add del ord modNotes">
        <pc:chgData name="Aleks Jovanovich" userId="S::aleksandar_jovanovich@progressive.com::6ff26df7-9ece-4cbb-9b25-991ea4a4eba2" providerId="AD" clId="Web-{1B234FCF-B7D2-EFDA-EE10-B39F9BC449B8}" dt="2024-01-26T00:06:33.481" v="425"/>
        <pc:sldMkLst>
          <pc:docMk/>
          <pc:sldMk cId="88725199" sldId="495"/>
        </pc:sldMkLst>
        <pc:spChg chg="mod">
          <ac:chgData name="Aleks Jovanovich" userId="S::aleksandar_jovanovich@progressive.com::6ff26df7-9ece-4cbb-9b25-991ea4a4eba2" providerId="AD" clId="Web-{1B234FCF-B7D2-EFDA-EE10-B39F9BC449B8}" dt="2024-01-26T00:05:32.885" v="415" actId="20577"/>
          <ac:spMkLst>
            <pc:docMk/>
            <pc:sldMk cId="88725199" sldId="495"/>
            <ac:spMk id="5" creationId="{B7278418-EB2A-8766-EC92-613B2ACBA277}"/>
          </ac:spMkLst>
        </pc:spChg>
      </pc:sldChg>
      <pc:sldChg chg="modSp">
        <pc:chgData name="Aleks Jovanovich" userId="S::aleksandar_jovanovich@progressive.com::6ff26df7-9ece-4cbb-9b25-991ea4a4eba2" providerId="AD" clId="Web-{1B234FCF-B7D2-EFDA-EE10-B39F9BC449B8}" dt="2024-01-25T23:21:00.626" v="24" actId="20577"/>
        <pc:sldMkLst>
          <pc:docMk/>
          <pc:sldMk cId="2075119686" sldId="500"/>
        </pc:sldMkLst>
        <pc:spChg chg="mod">
          <ac:chgData name="Aleks Jovanovich" userId="S::aleksandar_jovanovich@progressive.com::6ff26df7-9ece-4cbb-9b25-991ea4a4eba2" providerId="AD" clId="Web-{1B234FCF-B7D2-EFDA-EE10-B39F9BC449B8}" dt="2024-01-25T23:21:00.626" v="24" actId="20577"/>
          <ac:spMkLst>
            <pc:docMk/>
            <pc:sldMk cId="2075119686" sldId="500"/>
            <ac:spMk id="6" creationId="{EEF286FB-F586-DE18-0BE1-B1AE50938679}"/>
          </ac:spMkLst>
        </pc:spChg>
      </pc:sldChg>
      <pc:sldChg chg="modSp">
        <pc:chgData name="Aleks Jovanovich" userId="S::aleksandar_jovanovich@progressive.com::6ff26df7-9ece-4cbb-9b25-991ea4a4eba2" providerId="AD" clId="Web-{1B234FCF-B7D2-EFDA-EE10-B39F9BC449B8}" dt="2024-01-25T23:21:58.862" v="31" actId="20577"/>
        <pc:sldMkLst>
          <pc:docMk/>
          <pc:sldMk cId="3178157825" sldId="501"/>
        </pc:sldMkLst>
        <pc:spChg chg="mod">
          <ac:chgData name="Aleks Jovanovich" userId="S::aleksandar_jovanovich@progressive.com::6ff26df7-9ece-4cbb-9b25-991ea4a4eba2" providerId="AD" clId="Web-{1B234FCF-B7D2-EFDA-EE10-B39F9BC449B8}" dt="2024-01-25T23:21:58.862" v="31" actId="20577"/>
          <ac:spMkLst>
            <pc:docMk/>
            <pc:sldMk cId="3178157825" sldId="501"/>
            <ac:spMk id="6" creationId="{F7F41AE7-44FA-5D39-A115-58C650C3ECA9}"/>
          </ac:spMkLst>
        </pc:spChg>
      </pc:sldChg>
      <pc:sldChg chg="modSp add ord">
        <pc:chgData name="Aleks Jovanovich" userId="S::aleksandar_jovanovich@progressive.com::6ff26df7-9ece-4cbb-9b25-991ea4a4eba2" providerId="AD" clId="Web-{1B234FCF-B7D2-EFDA-EE10-B39F9BC449B8}" dt="2024-01-26T00:07:01.481" v="436" actId="20577"/>
        <pc:sldMkLst>
          <pc:docMk/>
          <pc:sldMk cId="260417058" sldId="502"/>
        </pc:sldMkLst>
        <pc:spChg chg="mod">
          <ac:chgData name="Aleks Jovanovich" userId="S::aleksandar_jovanovich@progressive.com::6ff26df7-9ece-4cbb-9b25-991ea4a4eba2" providerId="AD" clId="Web-{1B234FCF-B7D2-EFDA-EE10-B39F9BC449B8}" dt="2024-01-26T00:07:01.481" v="436" actId="20577"/>
          <ac:spMkLst>
            <pc:docMk/>
            <pc:sldMk cId="260417058" sldId="502"/>
            <ac:spMk id="3" creationId="{B790E964-66C1-8511-4305-DBB304967650}"/>
          </ac:spMkLst>
        </pc:spChg>
        <pc:spChg chg="mod">
          <ac:chgData name="Aleks Jovanovich" userId="S::aleksandar_jovanovich@progressive.com::6ff26df7-9ece-4cbb-9b25-991ea4a4eba2" providerId="AD" clId="Web-{1B234FCF-B7D2-EFDA-EE10-B39F9BC449B8}" dt="2024-01-26T00:05:42.792" v="418" actId="20577"/>
          <ac:spMkLst>
            <pc:docMk/>
            <pc:sldMk cId="260417058" sldId="502"/>
            <ac:spMk id="5" creationId="{3B720771-5079-D198-6EE1-E8F905573B04}"/>
          </ac:spMkLst>
        </pc:spChg>
      </pc:sldChg>
      <pc:sldChg chg="modSp add del ord">
        <pc:chgData name="Aleks Jovanovich" userId="S::aleksandar_jovanovich@progressive.com::6ff26df7-9ece-4cbb-9b25-991ea4a4eba2" providerId="AD" clId="Web-{1B234FCF-B7D2-EFDA-EE10-B39F9BC449B8}" dt="2024-01-26T00:07:35.686" v="457" actId="20577"/>
        <pc:sldMkLst>
          <pc:docMk/>
          <pc:sldMk cId="765348774" sldId="503"/>
        </pc:sldMkLst>
        <pc:spChg chg="mod">
          <ac:chgData name="Aleks Jovanovich" userId="S::aleksandar_jovanovich@progressive.com::6ff26df7-9ece-4cbb-9b25-991ea4a4eba2" providerId="AD" clId="Web-{1B234FCF-B7D2-EFDA-EE10-B39F9BC449B8}" dt="2024-01-26T00:07:35.686" v="457" actId="20577"/>
          <ac:spMkLst>
            <pc:docMk/>
            <pc:sldMk cId="765348774" sldId="503"/>
            <ac:spMk id="3" creationId="{0F561791-1F1F-2135-E0F1-13A5FA1B53E7}"/>
          </ac:spMkLst>
        </pc:spChg>
        <pc:spChg chg="mod">
          <ac:chgData name="Aleks Jovanovich" userId="S::aleksandar_jovanovich@progressive.com::6ff26df7-9ece-4cbb-9b25-991ea4a4eba2" providerId="AD" clId="Web-{1B234FCF-B7D2-EFDA-EE10-B39F9BC449B8}" dt="2024-01-26T00:05:44.448" v="419" actId="20577"/>
          <ac:spMkLst>
            <pc:docMk/>
            <pc:sldMk cId="765348774" sldId="503"/>
            <ac:spMk id="5" creationId="{67C8D228-C76A-F78D-6A8A-D7E5852FC402}"/>
          </ac:spMkLst>
        </pc:spChg>
      </pc:sldChg>
      <pc:sldChg chg="modSp">
        <pc:chgData name="Aleks Jovanovich" userId="S::aleksandar_jovanovich@progressive.com::6ff26df7-9ece-4cbb-9b25-991ea4a4eba2" providerId="AD" clId="Web-{1B234FCF-B7D2-EFDA-EE10-B39F9BC449B8}" dt="2024-01-25T23:23:53.381" v="44" actId="20577"/>
        <pc:sldMkLst>
          <pc:docMk/>
          <pc:sldMk cId="3059128509" sldId="507"/>
        </pc:sldMkLst>
        <pc:spChg chg="mod">
          <ac:chgData name="Aleks Jovanovich" userId="S::aleksandar_jovanovich@progressive.com::6ff26df7-9ece-4cbb-9b25-991ea4a4eba2" providerId="AD" clId="Web-{1B234FCF-B7D2-EFDA-EE10-B39F9BC449B8}" dt="2024-01-25T23:23:53.381" v="44" actId="20577"/>
          <ac:spMkLst>
            <pc:docMk/>
            <pc:sldMk cId="3059128509" sldId="507"/>
            <ac:spMk id="7" creationId="{8103113D-3FA7-10C8-CFF6-CF0FA3CF28D4}"/>
          </ac:spMkLst>
        </pc:spChg>
      </pc:sldChg>
      <pc:sldChg chg="modSp">
        <pc:chgData name="Aleks Jovanovich" userId="S::aleksandar_jovanovich@progressive.com::6ff26df7-9ece-4cbb-9b25-991ea4a4eba2" providerId="AD" clId="Web-{1B234FCF-B7D2-EFDA-EE10-B39F9BC449B8}" dt="2024-01-25T23:24:14.850" v="57" actId="20577"/>
        <pc:sldMkLst>
          <pc:docMk/>
          <pc:sldMk cId="1011177051" sldId="508"/>
        </pc:sldMkLst>
        <pc:spChg chg="mod">
          <ac:chgData name="Aleks Jovanovich" userId="S::aleksandar_jovanovich@progressive.com::6ff26df7-9ece-4cbb-9b25-991ea4a4eba2" providerId="AD" clId="Web-{1B234FCF-B7D2-EFDA-EE10-B39F9BC449B8}" dt="2024-01-25T23:24:14.850" v="57" actId="20577"/>
          <ac:spMkLst>
            <pc:docMk/>
            <pc:sldMk cId="1011177051" sldId="508"/>
            <ac:spMk id="7" creationId="{8103113D-3FA7-10C8-CFF6-CF0FA3CF28D4}"/>
          </ac:spMkLst>
        </pc:spChg>
      </pc:sldChg>
      <pc:sldChg chg="modSp">
        <pc:chgData name="Aleks Jovanovich" userId="S::aleksandar_jovanovich@progressive.com::6ff26df7-9ece-4cbb-9b25-991ea4a4eba2" providerId="AD" clId="Web-{1B234FCF-B7D2-EFDA-EE10-B39F9BC449B8}" dt="2024-01-25T23:24:49.273" v="73" actId="20577"/>
        <pc:sldMkLst>
          <pc:docMk/>
          <pc:sldMk cId="2998313055" sldId="517"/>
        </pc:sldMkLst>
        <pc:spChg chg="mod">
          <ac:chgData name="Aleks Jovanovich" userId="S::aleksandar_jovanovich@progressive.com::6ff26df7-9ece-4cbb-9b25-991ea4a4eba2" providerId="AD" clId="Web-{1B234FCF-B7D2-EFDA-EE10-B39F9BC449B8}" dt="2024-01-25T23:24:49.273" v="73" actId="20577"/>
          <ac:spMkLst>
            <pc:docMk/>
            <pc:sldMk cId="2998313055" sldId="517"/>
            <ac:spMk id="7" creationId="{8103113D-3FA7-10C8-CFF6-CF0FA3CF28D4}"/>
          </ac:spMkLst>
        </pc:spChg>
      </pc:sldChg>
      <pc:sldChg chg="modSp modNotes">
        <pc:chgData name="Aleks Jovanovich" userId="S::aleksandar_jovanovich@progressive.com::6ff26df7-9ece-4cbb-9b25-991ea4a4eba2" providerId="AD" clId="Web-{1B234FCF-B7D2-EFDA-EE10-B39F9BC449B8}" dt="2024-01-25T23:34:56.336" v="113" actId="20577"/>
        <pc:sldMkLst>
          <pc:docMk/>
          <pc:sldMk cId="165733473" sldId="519"/>
        </pc:sldMkLst>
        <pc:spChg chg="mod">
          <ac:chgData name="Aleks Jovanovich" userId="S::aleksandar_jovanovich@progressive.com::6ff26df7-9ece-4cbb-9b25-991ea4a4eba2" providerId="AD" clId="Web-{1B234FCF-B7D2-EFDA-EE10-B39F9BC449B8}" dt="2024-01-25T23:34:56.336" v="113" actId="20577"/>
          <ac:spMkLst>
            <pc:docMk/>
            <pc:sldMk cId="165733473" sldId="519"/>
            <ac:spMk id="7" creationId="{8103113D-3FA7-10C8-CFF6-CF0FA3CF28D4}"/>
          </ac:spMkLst>
        </pc:spChg>
      </pc:sldChg>
      <pc:sldChg chg="modNotes">
        <pc:chgData name="Aleks Jovanovich" userId="S::aleksandar_jovanovich@progressive.com::6ff26df7-9ece-4cbb-9b25-991ea4a4eba2" providerId="AD" clId="Web-{1B234FCF-B7D2-EFDA-EE10-B39F9BC449B8}" dt="2024-01-25T23:35:29.837" v="115"/>
        <pc:sldMkLst>
          <pc:docMk/>
          <pc:sldMk cId="4124579669" sldId="520"/>
        </pc:sldMkLst>
      </pc:sldChg>
      <pc:sldChg chg="modSp modNotes">
        <pc:chgData name="Aleks Jovanovich" userId="S::aleksandar_jovanovich@progressive.com::6ff26df7-9ece-4cbb-9b25-991ea4a4eba2" providerId="AD" clId="Web-{1B234FCF-B7D2-EFDA-EE10-B39F9BC449B8}" dt="2024-01-25T23:37:28.965" v="129"/>
        <pc:sldMkLst>
          <pc:docMk/>
          <pc:sldMk cId="2071456576" sldId="522"/>
        </pc:sldMkLst>
        <pc:spChg chg="mod">
          <ac:chgData name="Aleks Jovanovich" userId="S::aleksandar_jovanovich@progressive.com::6ff26df7-9ece-4cbb-9b25-991ea4a4eba2" providerId="AD" clId="Web-{1B234FCF-B7D2-EFDA-EE10-B39F9BC449B8}" dt="2024-01-25T23:37:26.887" v="127" actId="20577"/>
          <ac:spMkLst>
            <pc:docMk/>
            <pc:sldMk cId="2071456576" sldId="522"/>
            <ac:spMk id="7" creationId="{8103113D-3FA7-10C8-CFF6-CF0FA3CF28D4}"/>
          </ac:spMkLst>
        </pc:spChg>
      </pc:sldChg>
      <pc:sldChg chg="modNotes">
        <pc:chgData name="Aleks Jovanovich" userId="S::aleksandar_jovanovich@progressive.com::6ff26df7-9ece-4cbb-9b25-991ea4a4eba2" providerId="AD" clId="Web-{1B234FCF-B7D2-EFDA-EE10-B39F9BC449B8}" dt="2024-01-25T23:37:59.653" v="131"/>
        <pc:sldMkLst>
          <pc:docMk/>
          <pc:sldMk cId="1280580157" sldId="523"/>
        </pc:sldMkLst>
      </pc:sldChg>
      <pc:sldChg chg="modSp modNotes">
        <pc:chgData name="Aleks Jovanovich" userId="S::aleksandar_jovanovich@progressive.com::6ff26df7-9ece-4cbb-9b25-991ea4a4eba2" providerId="AD" clId="Web-{1B234FCF-B7D2-EFDA-EE10-B39F9BC449B8}" dt="2024-01-25T23:40:48.033" v="189" actId="20577"/>
        <pc:sldMkLst>
          <pc:docMk/>
          <pc:sldMk cId="17140509" sldId="524"/>
        </pc:sldMkLst>
        <pc:spChg chg="mod">
          <ac:chgData name="Aleks Jovanovich" userId="S::aleksandar_jovanovich@progressive.com::6ff26df7-9ece-4cbb-9b25-991ea4a4eba2" providerId="AD" clId="Web-{1B234FCF-B7D2-EFDA-EE10-B39F9BC449B8}" dt="2024-01-25T23:40:48.033" v="189" actId="20577"/>
          <ac:spMkLst>
            <pc:docMk/>
            <pc:sldMk cId="17140509" sldId="524"/>
            <ac:spMk id="7" creationId="{8103113D-3FA7-10C8-CFF6-CF0FA3CF28D4}"/>
          </ac:spMkLst>
        </pc:spChg>
      </pc:sldChg>
      <pc:sldChg chg="modSp modNotes">
        <pc:chgData name="Aleks Jovanovich" userId="S::aleksandar_jovanovich@progressive.com::6ff26df7-9ece-4cbb-9b25-991ea4a4eba2" providerId="AD" clId="Web-{1B234FCF-B7D2-EFDA-EE10-B39F9BC449B8}" dt="2024-01-25T23:44:12.429" v="221"/>
        <pc:sldMkLst>
          <pc:docMk/>
          <pc:sldMk cId="33080053" sldId="526"/>
        </pc:sldMkLst>
        <pc:spChg chg="mod">
          <ac:chgData name="Aleks Jovanovich" userId="S::aleksandar_jovanovich@progressive.com::6ff26df7-9ece-4cbb-9b25-991ea4a4eba2" providerId="AD" clId="Web-{1B234FCF-B7D2-EFDA-EE10-B39F9BC449B8}" dt="2024-01-25T23:44:09.538" v="219" actId="20577"/>
          <ac:spMkLst>
            <pc:docMk/>
            <pc:sldMk cId="33080053" sldId="526"/>
            <ac:spMk id="7" creationId="{8103113D-3FA7-10C8-CFF6-CF0FA3CF28D4}"/>
          </ac:spMkLst>
        </pc:spChg>
      </pc:sldChg>
      <pc:sldChg chg="modSp modNotes">
        <pc:chgData name="Aleks Jovanovich" userId="S::aleksandar_jovanovich@progressive.com::6ff26df7-9ece-4cbb-9b25-991ea4a4eba2" providerId="AD" clId="Web-{1B234FCF-B7D2-EFDA-EE10-B39F9BC449B8}" dt="2024-01-25T23:45:59.666" v="235"/>
        <pc:sldMkLst>
          <pc:docMk/>
          <pc:sldMk cId="3234835290" sldId="527"/>
        </pc:sldMkLst>
        <pc:spChg chg="mod">
          <ac:chgData name="Aleks Jovanovich" userId="S::aleksandar_jovanovich@progressive.com::6ff26df7-9ece-4cbb-9b25-991ea4a4eba2" providerId="AD" clId="Web-{1B234FCF-B7D2-EFDA-EE10-B39F9BC449B8}" dt="2024-01-25T23:45:57.275" v="233" actId="20577"/>
          <ac:spMkLst>
            <pc:docMk/>
            <pc:sldMk cId="3234835290" sldId="527"/>
            <ac:spMk id="7" creationId="{8103113D-3FA7-10C8-CFF6-CF0FA3CF28D4}"/>
          </ac:spMkLst>
        </pc:spChg>
      </pc:sldChg>
      <pc:sldChg chg="modSp modNotes">
        <pc:chgData name="Aleks Jovanovich" userId="S::aleksandar_jovanovich@progressive.com::6ff26df7-9ece-4cbb-9b25-991ea4a4eba2" providerId="AD" clId="Web-{1B234FCF-B7D2-EFDA-EE10-B39F9BC449B8}" dt="2024-01-25T23:49:12.734" v="285" actId="20577"/>
        <pc:sldMkLst>
          <pc:docMk/>
          <pc:sldMk cId="1593749462" sldId="528"/>
        </pc:sldMkLst>
        <pc:spChg chg="mod">
          <ac:chgData name="Aleks Jovanovich" userId="S::aleksandar_jovanovich@progressive.com::6ff26df7-9ece-4cbb-9b25-991ea4a4eba2" providerId="AD" clId="Web-{1B234FCF-B7D2-EFDA-EE10-B39F9BC449B8}" dt="2024-01-25T23:49:12.734" v="285" actId="20577"/>
          <ac:spMkLst>
            <pc:docMk/>
            <pc:sldMk cId="1593749462" sldId="528"/>
            <ac:spMk id="7" creationId="{8103113D-3FA7-10C8-CFF6-CF0FA3CF28D4}"/>
          </ac:spMkLst>
        </pc:spChg>
      </pc:sldChg>
      <pc:sldChg chg="modSp del">
        <pc:chgData name="Aleks Jovanovich" userId="S::aleksandar_jovanovich@progressive.com::6ff26df7-9ece-4cbb-9b25-991ea4a4eba2" providerId="AD" clId="Web-{1B234FCF-B7D2-EFDA-EE10-B39F9BC449B8}" dt="2024-01-25T23:49:49.157" v="290"/>
        <pc:sldMkLst>
          <pc:docMk/>
          <pc:sldMk cId="2562604644" sldId="529"/>
        </pc:sldMkLst>
        <pc:spChg chg="mod">
          <ac:chgData name="Aleks Jovanovich" userId="S::aleksandar_jovanovich@progressive.com::6ff26df7-9ece-4cbb-9b25-991ea4a4eba2" providerId="AD" clId="Web-{1B234FCF-B7D2-EFDA-EE10-B39F9BC449B8}" dt="2024-01-25T23:49:44.298" v="288" actId="20577"/>
          <ac:spMkLst>
            <pc:docMk/>
            <pc:sldMk cId="2562604644" sldId="529"/>
            <ac:spMk id="7" creationId="{8103113D-3FA7-10C8-CFF6-CF0FA3CF28D4}"/>
          </ac:spMkLst>
        </pc:spChg>
      </pc:sldChg>
      <pc:sldChg chg="modSp modNotes">
        <pc:chgData name="Aleks Jovanovich" userId="S::aleksandar_jovanovich@progressive.com::6ff26df7-9ece-4cbb-9b25-991ea4a4eba2" providerId="AD" clId="Web-{1B234FCF-B7D2-EFDA-EE10-B39F9BC449B8}" dt="2024-01-25T23:53:17.756" v="324"/>
        <pc:sldMkLst>
          <pc:docMk/>
          <pc:sldMk cId="417864523" sldId="530"/>
        </pc:sldMkLst>
        <pc:spChg chg="mod">
          <ac:chgData name="Aleks Jovanovich" userId="S::aleksandar_jovanovich@progressive.com::6ff26df7-9ece-4cbb-9b25-991ea4a4eba2" providerId="AD" clId="Web-{1B234FCF-B7D2-EFDA-EE10-B39F9BC449B8}" dt="2024-01-25T23:52:42.396" v="321" actId="20577"/>
          <ac:spMkLst>
            <pc:docMk/>
            <pc:sldMk cId="417864523" sldId="530"/>
            <ac:spMk id="7" creationId="{8103113D-3FA7-10C8-CFF6-CF0FA3CF28D4}"/>
          </ac:spMkLst>
        </pc:spChg>
      </pc:sldChg>
      <pc:sldChg chg="del">
        <pc:chgData name="Aleks Jovanovich" userId="S::aleksandar_jovanovich@progressive.com::6ff26df7-9ece-4cbb-9b25-991ea4a4eba2" providerId="AD" clId="Web-{1B234FCF-B7D2-EFDA-EE10-B39F9BC449B8}" dt="2024-01-25T23:59:50.267" v="383"/>
        <pc:sldMkLst>
          <pc:docMk/>
          <pc:sldMk cId="4132585939" sldId="531"/>
        </pc:sldMkLst>
      </pc:sldChg>
      <pc:sldChg chg="modNotes">
        <pc:chgData name="Aleks Jovanovich" userId="S::aleksandar_jovanovich@progressive.com::6ff26df7-9ece-4cbb-9b25-991ea4a4eba2" providerId="AD" clId="Web-{1B234FCF-B7D2-EFDA-EE10-B39F9BC449B8}" dt="2024-01-25T23:26:44.526" v="89"/>
        <pc:sldMkLst>
          <pc:docMk/>
          <pc:sldMk cId="900611554" sldId="532"/>
        </pc:sldMkLst>
      </pc:sldChg>
      <pc:sldChg chg="add replId">
        <pc:chgData name="Aleks Jovanovich" userId="S::aleksandar_jovanovich@progressive.com::6ff26df7-9ece-4cbb-9b25-991ea4a4eba2" providerId="AD" clId="Web-{1B234FCF-B7D2-EFDA-EE10-B39F9BC449B8}" dt="2024-01-25T23:49:47.548" v="289"/>
        <pc:sldMkLst>
          <pc:docMk/>
          <pc:sldMk cId="2915102559" sldId="533"/>
        </pc:sldMkLst>
      </pc:sldChg>
      <pc:sldChg chg="modSp add modNotes">
        <pc:chgData name="Aleks Jovanovich" userId="S::aleksandar_jovanovich@progressive.com::6ff26df7-9ece-4cbb-9b25-991ea4a4eba2" providerId="AD" clId="Web-{1B234FCF-B7D2-EFDA-EE10-B39F9BC449B8}" dt="2024-01-25T23:51:03.706" v="306"/>
        <pc:sldMkLst>
          <pc:docMk/>
          <pc:sldMk cId="1820709769" sldId="534"/>
        </pc:sldMkLst>
        <pc:spChg chg="mod">
          <ac:chgData name="Aleks Jovanovich" userId="S::aleksandar_jovanovich@progressive.com::6ff26df7-9ece-4cbb-9b25-991ea4a4eba2" providerId="AD" clId="Web-{1B234FCF-B7D2-EFDA-EE10-B39F9BC449B8}" dt="2024-01-25T23:50:39.768" v="302" actId="20577"/>
          <ac:spMkLst>
            <pc:docMk/>
            <pc:sldMk cId="1820709769" sldId="534"/>
            <ac:spMk id="7" creationId="{8103113D-3FA7-10C8-CFF6-CF0FA3CF28D4}"/>
          </ac:spMkLst>
        </pc:spChg>
      </pc:sldChg>
      <pc:sldChg chg="modSp add ord">
        <pc:chgData name="Aleks Jovanovich" userId="S::aleksandar_jovanovich@progressive.com::6ff26df7-9ece-4cbb-9b25-991ea4a4eba2" providerId="AD" clId="Web-{1B234FCF-B7D2-EFDA-EE10-B39F9BC449B8}" dt="2024-01-26T00:06:33.481" v="424"/>
        <pc:sldMkLst>
          <pc:docMk/>
          <pc:sldMk cId="2723147795" sldId="535"/>
        </pc:sldMkLst>
        <pc:spChg chg="mod">
          <ac:chgData name="Aleks Jovanovich" userId="S::aleksandar_jovanovich@progressive.com::6ff26df7-9ece-4cbb-9b25-991ea4a4eba2" providerId="AD" clId="Web-{1B234FCF-B7D2-EFDA-EE10-B39F9BC449B8}" dt="2024-01-26T00:05:38.354" v="416" actId="20577"/>
          <ac:spMkLst>
            <pc:docMk/>
            <pc:sldMk cId="2723147795" sldId="535"/>
            <ac:spMk id="5" creationId="{9EDC2168-67C6-BEF2-A89A-52A5E031B375}"/>
          </ac:spMkLst>
        </pc:spChg>
      </pc:sldChg>
      <pc:sldChg chg="modSp add ord replId">
        <pc:chgData name="Aleks Jovanovich" userId="S::aleksandar_jovanovich@progressive.com::6ff26df7-9ece-4cbb-9b25-991ea4a4eba2" providerId="AD" clId="Web-{1B234FCF-B7D2-EFDA-EE10-B39F9BC449B8}" dt="2024-01-26T00:07:19.138" v="449" actId="20577"/>
        <pc:sldMkLst>
          <pc:docMk/>
          <pc:sldMk cId="1356943498" sldId="536"/>
        </pc:sldMkLst>
        <pc:spChg chg="mod">
          <ac:chgData name="Aleks Jovanovich" userId="S::aleksandar_jovanovich@progressive.com::6ff26df7-9ece-4cbb-9b25-991ea4a4eba2" providerId="AD" clId="Web-{1B234FCF-B7D2-EFDA-EE10-B39F9BC449B8}" dt="2024-01-26T00:07:19.138" v="449" actId="20577"/>
          <ac:spMkLst>
            <pc:docMk/>
            <pc:sldMk cId="1356943498" sldId="536"/>
            <ac:spMk id="3" creationId="{94F43DFC-C25D-E357-567D-895CA18C9226}"/>
          </ac:spMkLst>
        </pc:spChg>
      </pc:sldChg>
      <pc:sldChg chg="modSp add replId">
        <pc:chgData name="Aleks Jovanovich" userId="S::aleksandar_jovanovich@progressive.com::6ff26df7-9ece-4cbb-9b25-991ea4a4eba2" providerId="AD" clId="Web-{1B234FCF-B7D2-EFDA-EE10-B39F9BC449B8}" dt="2024-01-26T00:07:27.185" v="451" actId="20577"/>
        <pc:sldMkLst>
          <pc:docMk/>
          <pc:sldMk cId="4141302450" sldId="537"/>
        </pc:sldMkLst>
        <pc:spChg chg="mod">
          <ac:chgData name="Aleks Jovanovich" userId="S::aleksandar_jovanovich@progressive.com::6ff26df7-9ece-4cbb-9b25-991ea4a4eba2" providerId="AD" clId="Web-{1B234FCF-B7D2-EFDA-EE10-B39F9BC449B8}" dt="2024-01-26T00:07:27.185" v="451" actId="20577"/>
          <ac:spMkLst>
            <pc:docMk/>
            <pc:sldMk cId="4141302450" sldId="537"/>
            <ac:spMk id="3" creationId="{E4D45069-33C8-5A73-BAF2-67544D18D753}"/>
          </ac:spMkLst>
        </pc:spChg>
      </pc:sldChg>
    </pc:docChg>
  </pc:docChgLst>
  <pc:docChgLst>
    <pc:chgData name="Aleks Jovanovich" userId="S::aleksandar_jovanovich@progressive.com::6ff26df7-9ece-4cbb-9b25-991ea4a4eba2" providerId="AD" clId="Web-{423D61CE-B428-F2C8-70B3-B799758775FE}"/>
    <pc:docChg chg="addSld modSld sldOrd modSection">
      <pc:chgData name="Aleks Jovanovich" userId="S::aleksandar_jovanovich@progressive.com::6ff26df7-9ece-4cbb-9b25-991ea4a4eba2" providerId="AD" clId="Web-{423D61CE-B428-F2C8-70B3-B799758775FE}" dt="2024-01-26T18:44:11.135" v="23" actId="20577"/>
      <pc:docMkLst>
        <pc:docMk/>
      </pc:docMkLst>
      <pc:sldChg chg="modSp">
        <pc:chgData name="Aleks Jovanovich" userId="S::aleksandar_jovanovich@progressive.com::6ff26df7-9ece-4cbb-9b25-991ea4a4eba2" providerId="AD" clId="Web-{423D61CE-B428-F2C8-70B3-B799758775FE}" dt="2024-01-26T18:42:29.820" v="4" actId="20577"/>
        <pc:sldMkLst>
          <pc:docMk/>
          <pc:sldMk cId="88725199" sldId="495"/>
        </pc:sldMkLst>
        <pc:spChg chg="mod">
          <ac:chgData name="Aleks Jovanovich" userId="S::aleksandar_jovanovich@progressive.com::6ff26df7-9ece-4cbb-9b25-991ea4a4eba2" providerId="AD" clId="Web-{423D61CE-B428-F2C8-70B3-B799758775FE}" dt="2024-01-26T18:42:29.820" v="4" actId="20577"/>
          <ac:spMkLst>
            <pc:docMk/>
            <pc:sldMk cId="88725199" sldId="495"/>
            <ac:spMk id="3" creationId="{7E4C8616-F13A-6390-9D9D-C063D6C34979}"/>
          </ac:spMkLst>
        </pc:spChg>
      </pc:sldChg>
      <pc:sldChg chg="modSp ord">
        <pc:chgData name="Aleks Jovanovich" userId="S::aleksandar_jovanovich@progressive.com::6ff26df7-9ece-4cbb-9b25-991ea4a4eba2" providerId="AD" clId="Web-{423D61CE-B428-F2C8-70B3-B799758775FE}" dt="2024-01-26T18:43:39.056" v="15"/>
        <pc:sldMkLst>
          <pc:docMk/>
          <pc:sldMk cId="260417058" sldId="502"/>
        </pc:sldMkLst>
        <pc:spChg chg="mod">
          <ac:chgData name="Aleks Jovanovich" userId="S::aleksandar_jovanovich@progressive.com::6ff26df7-9ece-4cbb-9b25-991ea4a4eba2" providerId="AD" clId="Web-{423D61CE-B428-F2C8-70B3-B799758775FE}" dt="2024-01-26T18:42:47.164" v="9" actId="20577"/>
          <ac:spMkLst>
            <pc:docMk/>
            <pc:sldMk cId="260417058" sldId="502"/>
            <ac:spMk id="3" creationId="{B790E964-66C1-8511-4305-DBB304967650}"/>
          </ac:spMkLst>
        </pc:spChg>
      </pc:sldChg>
      <pc:sldChg chg="modSp">
        <pc:chgData name="Aleks Jovanovich" userId="S::aleksandar_jovanovich@progressive.com::6ff26df7-9ece-4cbb-9b25-991ea4a4eba2" providerId="AD" clId="Web-{423D61CE-B428-F2C8-70B3-B799758775FE}" dt="2024-01-26T18:44:11.135" v="23" actId="20577"/>
        <pc:sldMkLst>
          <pc:docMk/>
          <pc:sldMk cId="765348774" sldId="503"/>
        </pc:sldMkLst>
        <pc:spChg chg="mod">
          <ac:chgData name="Aleks Jovanovich" userId="S::aleksandar_jovanovich@progressive.com::6ff26df7-9ece-4cbb-9b25-991ea4a4eba2" providerId="AD" clId="Web-{423D61CE-B428-F2C8-70B3-B799758775FE}" dt="2024-01-26T18:44:11.135" v="23" actId="20577"/>
          <ac:spMkLst>
            <pc:docMk/>
            <pc:sldMk cId="765348774" sldId="503"/>
            <ac:spMk id="3" creationId="{0F561791-1F1F-2135-E0F1-13A5FA1B53E7}"/>
          </ac:spMkLst>
        </pc:spChg>
      </pc:sldChg>
      <pc:sldChg chg="modSp">
        <pc:chgData name="Aleks Jovanovich" userId="S::aleksandar_jovanovich@progressive.com::6ff26df7-9ece-4cbb-9b25-991ea4a4eba2" providerId="AD" clId="Web-{423D61CE-B428-F2C8-70B3-B799758775FE}" dt="2024-01-26T18:42:39.867" v="6" actId="20577"/>
        <pc:sldMkLst>
          <pc:docMk/>
          <pc:sldMk cId="2723147795" sldId="535"/>
        </pc:sldMkLst>
        <pc:spChg chg="mod">
          <ac:chgData name="Aleks Jovanovich" userId="S::aleksandar_jovanovich@progressive.com::6ff26df7-9ece-4cbb-9b25-991ea4a4eba2" providerId="AD" clId="Web-{423D61CE-B428-F2C8-70B3-B799758775FE}" dt="2024-01-26T18:42:39.867" v="6" actId="20577"/>
          <ac:spMkLst>
            <pc:docMk/>
            <pc:sldMk cId="2723147795" sldId="535"/>
            <ac:spMk id="3" creationId="{A1B2121B-B50E-49BF-33CF-BAB61AA623BF}"/>
          </ac:spMkLst>
        </pc:spChg>
      </pc:sldChg>
      <pc:sldChg chg="modSp">
        <pc:chgData name="Aleks Jovanovich" userId="S::aleksandar_jovanovich@progressive.com::6ff26df7-9ece-4cbb-9b25-991ea4a4eba2" providerId="AD" clId="Web-{423D61CE-B428-F2C8-70B3-B799758775FE}" dt="2024-01-26T18:43:51.994" v="19" actId="20577"/>
        <pc:sldMkLst>
          <pc:docMk/>
          <pc:sldMk cId="1356943498" sldId="536"/>
        </pc:sldMkLst>
        <pc:spChg chg="mod">
          <ac:chgData name="Aleks Jovanovich" userId="S::aleksandar_jovanovich@progressive.com::6ff26df7-9ece-4cbb-9b25-991ea4a4eba2" providerId="AD" clId="Web-{423D61CE-B428-F2C8-70B3-B799758775FE}" dt="2024-01-26T18:43:51.994" v="19" actId="20577"/>
          <ac:spMkLst>
            <pc:docMk/>
            <pc:sldMk cId="1356943498" sldId="536"/>
            <ac:spMk id="3" creationId="{94F43DFC-C25D-E357-567D-895CA18C9226}"/>
          </ac:spMkLst>
        </pc:spChg>
      </pc:sldChg>
      <pc:sldChg chg="modSp">
        <pc:chgData name="Aleks Jovanovich" userId="S::aleksandar_jovanovich@progressive.com::6ff26df7-9ece-4cbb-9b25-991ea4a4eba2" providerId="AD" clId="Web-{423D61CE-B428-F2C8-70B3-B799758775FE}" dt="2024-01-26T18:44:02.260" v="21" actId="20577"/>
        <pc:sldMkLst>
          <pc:docMk/>
          <pc:sldMk cId="4141302450" sldId="537"/>
        </pc:sldMkLst>
        <pc:spChg chg="mod">
          <ac:chgData name="Aleks Jovanovich" userId="S::aleksandar_jovanovich@progressive.com::6ff26df7-9ece-4cbb-9b25-991ea4a4eba2" providerId="AD" clId="Web-{423D61CE-B428-F2C8-70B3-B799758775FE}" dt="2024-01-26T18:44:02.260" v="21" actId="20577"/>
          <ac:spMkLst>
            <pc:docMk/>
            <pc:sldMk cId="4141302450" sldId="537"/>
            <ac:spMk id="3" creationId="{E4D45069-33C8-5A73-BAF2-67544D18D753}"/>
          </ac:spMkLst>
        </pc:spChg>
      </pc:sldChg>
      <pc:sldChg chg="modSp add replId">
        <pc:chgData name="Aleks Jovanovich" userId="S::aleksandar_jovanovich@progressive.com::6ff26df7-9ece-4cbb-9b25-991ea4a4eba2" providerId="AD" clId="Web-{423D61CE-B428-F2C8-70B3-B799758775FE}" dt="2024-01-26T18:43:20.962" v="13" actId="20577"/>
        <pc:sldMkLst>
          <pc:docMk/>
          <pc:sldMk cId="3528216444" sldId="538"/>
        </pc:sldMkLst>
        <pc:spChg chg="mod">
          <ac:chgData name="Aleks Jovanovich" userId="S::aleksandar_jovanovich@progressive.com::6ff26df7-9ece-4cbb-9b25-991ea4a4eba2" providerId="AD" clId="Web-{423D61CE-B428-F2C8-70B3-B799758775FE}" dt="2024-01-26T18:43:20.962" v="13" actId="20577"/>
          <ac:spMkLst>
            <pc:docMk/>
            <pc:sldMk cId="3528216444" sldId="538"/>
            <ac:spMk id="3" creationId="{F98A4C0B-95E7-0429-253A-3987DA2E0304}"/>
          </ac:spMkLst>
        </pc:spChg>
      </pc:sldChg>
    </pc:docChg>
  </pc:docChgLst>
  <pc:docChgLst>
    <pc:chgData name="Marie D Wood" userId="aa2bd842-f192-4e1e-9a66-5fb13dd555b2" providerId="ADAL" clId="{952DA61E-397A-47BB-8E3E-1B38E3DAC2D9}"/>
    <pc:docChg chg="undo custSel addSld delSld modSld sldOrd modMainMaster modSection">
      <pc:chgData name="Marie D Wood" userId="aa2bd842-f192-4e1e-9a66-5fb13dd555b2" providerId="ADAL" clId="{952DA61E-397A-47BB-8E3E-1B38E3DAC2D9}" dt="2024-01-26T21:01:35.997" v="1295" actId="15"/>
      <pc:docMkLst>
        <pc:docMk/>
      </pc:docMkLst>
      <pc:sldChg chg="modSp mod modNotesTx">
        <pc:chgData name="Marie D Wood" userId="aa2bd842-f192-4e1e-9a66-5fb13dd555b2" providerId="ADAL" clId="{952DA61E-397A-47BB-8E3E-1B38E3DAC2D9}" dt="2024-01-26T20:45:39.649" v="923"/>
        <pc:sldMkLst>
          <pc:docMk/>
          <pc:sldMk cId="0" sldId="256"/>
        </pc:sldMkLst>
        <pc:spChg chg="mod">
          <ac:chgData name="Marie D Wood" userId="aa2bd842-f192-4e1e-9a66-5fb13dd555b2" providerId="ADAL" clId="{952DA61E-397A-47BB-8E3E-1B38E3DAC2D9}" dt="2024-01-26T14:20:37.667" v="742" actId="113"/>
          <ac:spMkLst>
            <pc:docMk/>
            <pc:sldMk cId="0" sldId="256"/>
            <ac:spMk id="8194" creationId="{6D0DDDAD-F6CD-4950-850F-8232ADB246A1}"/>
          </ac:spMkLst>
        </pc:spChg>
      </pc:sldChg>
      <pc:sldChg chg="addSp delSp modSp mod modClrScheme chgLayout modNotesTx">
        <pc:chgData name="Marie D Wood" userId="aa2bd842-f192-4e1e-9a66-5fb13dd555b2" providerId="ADAL" clId="{952DA61E-397A-47BB-8E3E-1B38E3DAC2D9}" dt="2024-01-26T20:59:19.274" v="1237" actId="948"/>
        <pc:sldMkLst>
          <pc:docMk/>
          <pc:sldMk cId="1551696172" sldId="310"/>
        </pc:sldMkLst>
        <pc:spChg chg="add mod">
          <ac:chgData name="Marie D Wood" userId="aa2bd842-f192-4e1e-9a66-5fb13dd555b2" providerId="ADAL" clId="{952DA61E-397A-47BB-8E3E-1B38E3DAC2D9}" dt="2024-01-26T14:50:42.455" v="876" actId="1076"/>
          <ac:spMkLst>
            <pc:docMk/>
            <pc:sldMk cId="1551696172" sldId="310"/>
            <ac:spMk id="3" creationId="{2C3AC1DA-9AC7-731D-5957-7966223D9F01}"/>
          </ac:spMkLst>
        </pc:spChg>
        <pc:spChg chg="mod">
          <ac:chgData name="Marie D Wood" userId="aa2bd842-f192-4e1e-9a66-5fb13dd555b2" providerId="ADAL" clId="{952DA61E-397A-47BB-8E3E-1B38E3DAC2D9}" dt="2024-01-26T14:40:26.240" v="842" actId="1076"/>
          <ac:spMkLst>
            <pc:docMk/>
            <pc:sldMk cId="1551696172" sldId="310"/>
            <ac:spMk id="5" creationId="{B7278418-EB2A-8766-EC92-613B2ACBA277}"/>
          </ac:spMkLst>
        </pc:spChg>
        <pc:spChg chg="mod">
          <ac:chgData name="Marie D Wood" userId="aa2bd842-f192-4e1e-9a66-5fb13dd555b2" providerId="ADAL" clId="{952DA61E-397A-47BB-8E3E-1B38E3DAC2D9}" dt="2024-01-26T14:35:38.677" v="804" actId="404"/>
          <ac:spMkLst>
            <pc:docMk/>
            <pc:sldMk cId="1551696172" sldId="310"/>
            <ac:spMk id="7" creationId="{8103113D-3FA7-10C8-CFF6-CF0FA3CF28D4}"/>
          </ac:spMkLst>
        </pc:spChg>
        <pc:spChg chg="ord">
          <ac:chgData name="Marie D Wood" userId="aa2bd842-f192-4e1e-9a66-5fb13dd555b2" providerId="ADAL" clId="{952DA61E-397A-47BB-8E3E-1B38E3DAC2D9}" dt="2024-01-10T18:57:11.975" v="250" actId="26606"/>
          <ac:spMkLst>
            <pc:docMk/>
            <pc:sldMk cId="1551696172" sldId="310"/>
            <ac:spMk id="8" creationId="{090EFA5F-2C72-42AB-A069-51AFDC27C766}"/>
          </ac:spMkLst>
        </pc:spChg>
        <pc:spChg chg="add del mod">
          <ac:chgData name="Marie D Wood" userId="aa2bd842-f192-4e1e-9a66-5fb13dd555b2" providerId="ADAL" clId="{952DA61E-397A-47BB-8E3E-1B38E3DAC2D9}" dt="2024-01-22T19:26:42.125" v="392" actId="478"/>
          <ac:spMkLst>
            <pc:docMk/>
            <pc:sldMk cId="1551696172" sldId="310"/>
            <ac:spMk id="13" creationId="{6B55B8A7-31D3-E094-3F28-A62DF6AD58C9}"/>
          </ac:spMkLst>
        </pc:spChg>
        <pc:picChg chg="add mod">
          <ac:chgData name="Marie D Wood" userId="aa2bd842-f192-4e1e-9a66-5fb13dd555b2" providerId="ADAL" clId="{952DA61E-397A-47BB-8E3E-1B38E3DAC2D9}" dt="2024-01-26T20:44:55.982" v="879" actId="1076"/>
          <ac:picMkLst>
            <pc:docMk/>
            <pc:sldMk cId="1551696172" sldId="310"/>
            <ac:picMk id="2050" creationId="{7A22D6F4-9665-A08A-4A46-9DAC673D8595}"/>
          </ac:picMkLst>
        </pc:picChg>
      </pc:sldChg>
      <pc:sldChg chg="modSp mod">
        <pc:chgData name="Marie D Wood" userId="aa2bd842-f192-4e1e-9a66-5fb13dd555b2" providerId="ADAL" clId="{952DA61E-397A-47BB-8E3E-1B38E3DAC2D9}" dt="2024-01-10T18:54:49.103" v="204" actId="20577"/>
        <pc:sldMkLst>
          <pc:docMk/>
          <pc:sldMk cId="964847637" sldId="444"/>
        </pc:sldMkLst>
        <pc:spChg chg="mod">
          <ac:chgData name="Marie D Wood" userId="aa2bd842-f192-4e1e-9a66-5fb13dd555b2" providerId="ADAL" clId="{952DA61E-397A-47BB-8E3E-1B38E3DAC2D9}" dt="2024-01-10T18:54:49.103" v="204" actId="20577"/>
          <ac:spMkLst>
            <pc:docMk/>
            <pc:sldMk cId="964847637" sldId="444"/>
            <ac:spMk id="7" creationId="{8103113D-3FA7-10C8-CFF6-CF0FA3CF28D4}"/>
          </ac:spMkLst>
        </pc:spChg>
      </pc:sldChg>
      <pc:sldChg chg="modSp mod">
        <pc:chgData name="Marie D Wood" userId="aa2bd842-f192-4e1e-9a66-5fb13dd555b2" providerId="ADAL" clId="{952DA61E-397A-47BB-8E3E-1B38E3DAC2D9}" dt="2024-01-10T18:55:02.121" v="206" actId="948"/>
        <pc:sldMkLst>
          <pc:docMk/>
          <pc:sldMk cId="88725199" sldId="495"/>
        </pc:sldMkLst>
        <pc:spChg chg="mod">
          <ac:chgData name="Marie D Wood" userId="aa2bd842-f192-4e1e-9a66-5fb13dd555b2" providerId="ADAL" clId="{952DA61E-397A-47BB-8E3E-1B38E3DAC2D9}" dt="2024-01-10T18:55:02.121" v="206" actId="948"/>
          <ac:spMkLst>
            <pc:docMk/>
            <pc:sldMk cId="88725199" sldId="495"/>
            <ac:spMk id="7" creationId="{8103113D-3FA7-10C8-CFF6-CF0FA3CF28D4}"/>
          </ac:spMkLst>
        </pc:spChg>
      </pc:sldChg>
      <pc:sldChg chg="addSp delSp modSp mod modNotesTx">
        <pc:chgData name="Marie D Wood" userId="aa2bd842-f192-4e1e-9a66-5fb13dd555b2" providerId="ADAL" clId="{952DA61E-397A-47BB-8E3E-1B38E3DAC2D9}" dt="2024-01-26T21:01:35.997" v="1295" actId="15"/>
        <pc:sldMkLst>
          <pc:docMk/>
          <pc:sldMk cId="3019263647" sldId="496"/>
        </pc:sldMkLst>
        <pc:spChg chg="add del mod">
          <ac:chgData name="Marie D Wood" userId="aa2bd842-f192-4e1e-9a66-5fb13dd555b2" providerId="ADAL" clId="{952DA61E-397A-47BB-8E3E-1B38E3DAC2D9}" dt="2024-01-26T14:36:29.350" v="812" actId="21"/>
          <ac:spMkLst>
            <pc:docMk/>
            <pc:sldMk cId="3019263647" sldId="496"/>
            <ac:spMk id="2" creationId="{5847395D-8EC6-AAE4-CD1A-67ECA8C711E0}"/>
          </ac:spMkLst>
        </pc:spChg>
        <pc:spChg chg="add del mod">
          <ac:chgData name="Marie D Wood" userId="aa2bd842-f192-4e1e-9a66-5fb13dd555b2" providerId="ADAL" clId="{952DA61E-397A-47BB-8E3E-1B38E3DAC2D9}" dt="2024-01-22T19:22:24.247" v="317"/>
          <ac:spMkLst>
            <pc:docMk/>
            <pc:sldMk cId="3019263647" sldId="496"/>
            <ac:spMk id="3" creationId="{5058DC97-65D3-11CF-0007-4EF102D46E09}"/>
          </ac:spMkLst>
        </pc:spChg>
        <pc:spChg chg="add mod">
          <ac:chgData name="Marie D Wood" userId="aa2bd842-f192-4e1e-9a66-5fb13dd555b2" providerId="ADAL" clId="{952DA61E-397A-47BB-8E3E-1B38E3DAC2D9}" dt="2024-01-26T14:51:05.095" v="878" actId="1076"/>
          <ac:spMkLst>
            <pc:docMk/>
            <pc:sldMk cId="3019263647" sldId="496"/>
            <ac:spMk id="4" creationId="{FFF4A9AB-0E6E-4F4A-B334-4061DD9AB71F}"/>
          </ac:spMkLst>
        </pc:spChg>
        <pc:spChg chg="mod">
          <ac:chgData name="Marie D Wood" userId="aa2bd842-f192-4e1e-9a66-5fb13dd555b2" providerId="ADAL" clId="{952DA61E-397A-47BB-8E3E-1B38E3DAC2D9}" dt="2024-01-26T14:40:34.269" v="843" actId="1076"/>
          <ac:spMkLst>
            <pc:docMk/>
            <pc:sldMk cId="3019263647" sldId="496"/>
            <ac:spMk id="5" creationId="{B7278418-EB2A-8766-EC92-613B2ACBA277}"/>
          </ac:spMkLst>
        </pc:spChg>
        <pc:spChg chg="add mod">
          <ac:chgData name="Marie D Wood" userId="aa2bd842-f192-4e1e-9a66-5fb13dd555b2" providerId="ADAL" clId="{952DA61E-397A-47BB-8E3E-1B38E3DAC2D9}" dt="2024-01-26T14:36:16.221" v="808" actId="108"/>
          <ac:spMkLst>
            <pc:docMk/>
            <pc:sldMk cId="3019263647" sldId="496"/>
            <ac:spMk id="6" creationId="{73C883DF-8168-96C3-7C5C-3DCF57EECB90}"/>
          </ac:spMkLst>
        </pc:spChg>
        <pc:spChg chg="del mod">
          <ac:chgData name="Marie D Wood" userId="aa2bd842-f192-4e1e-9a66-5fb13dd555b2" providerId="ADAL" clId="{952DA61E-397A-47BB-8E3E-1B38E3DAC2D9}" dt="2024-01-10T18:58:00.453" v="260" actId="26606"/>
          <ac:spMkLst>
            <pc:docMk/>
            <pc:sldMk cId="3019263647" sldId="496"/>
            <ac:spMk id="7" creationId="{8103113D-3FA7-10C8-CFF6-CF0FA3CF28D4}"/>
          </ac:spMkLst>
        </pc:spChg>
        <pc:spChg chg="ord">
          <ac:chgData name="Marie D Wood" userId="aa2bd842-f192-4e1e-9a66-5fb13dd555b2" providerId="ADAL" clId="{952DA61E-397A-47BB-8E3E-1B38E3DAC2D9}" dt="2024-01-10T18:58:00.453" v="260" actId="26606"/>
          <ac:spMkLst>
            <pc:docMk/>
            <pc:sldMk cId="3019263647" sldId="496"/>
            <ac:spMk id="8" creationId="{090EFA5F-2C72-42AB-A069-51AFDC27C766}"/>
          </ac:spMkLst>
        </pc:spChg>
        <pc:graphicFrameChg chg="add del mod">
          <ac:chgData name="Marie D Wood" userId="aa2bd842-f192-4e1e-9a66-5fb13dd555b2" providerId="ADAL" clId="{952DA61E-397A-47BB-8E3E-1B38E3DAC2D9}" dt="2024-01-22T19:22:11.862" v="311" actId="478"/>
          <ac:graphicFrameMkLst>
            <pc:docMk/>
            <pc:sldMk cId="3019263647" sldId="496"/>
            <ac:graphicFrameMk id="10" creationId="{6B23B354-2215-BF23-0F05-A04BE861A8FE}"/>
          </ac:graphicFrameMkLst>
        </pc:graphicFrameChg>
        <pc:picChg chg="add mod">
          <ac:chgData name="Marie D Wood" userId="aa2bd842-f192-4e1e-9a66-5fb13dd555b2" providerId="ADAL" clId="{952DA61E-397A-47BB-8E3E-1B38E3DAC2D9}" dt="2024-01-26T14:36:23.869" v="811" actId="1076"/>
          <ac:picMkLst>
            <pc:docMk/>
            <pc:sldMk cId="3019263647" sldId="496"/>
            <ac:picMk id="1026" creationId="{07EB69DA-7B23-0A42-116E-21769393A7BF}"/>
          </ac:picMkLst>
        </pc:picChg>
      </pc:sldChg>
      <pc:sldChg chg="addSp modSp mod ord modClrScheme chgLayout">
        <pc:chgData name="Marie D Wood" userId="aa2bd842-f192-4e1e-9a66-5fb13dd555b2" providerId="ADAL" clId="{952DA61E-397A-47BB-8E3E-1B38E3DAC2D9}" dt="2024-01-26T14:46:05.356" v="852" actId="113"/>
        <pc:sldMkLst>
          <pc:docMk/>
          <pc:sldMk cId="1606010094" sldId="498"/>
        </pc:sldMkLst>
        <pc:spChg chg="mod">
          <ac:chgData name="Marie D Wood" userId="aa2bd842-f192-4e1e-9a66-5fb13dd555b2" providerId="ADAL" clId="{952DA61E-397A-47BB-8E3E-1B38E3DAC2D9}" dt="2024-01-24T18:20:11.154" v="438" actId="113"/>
          <ac:spMkLst>
            <pc:docMk/>
            <pc:sldMk cId="1606010094" sldId="498"/>
            <ac:spMk id="5" creationId="{B7278418-EB2A-8766-EC92-613B2ACBA277}"/>
          </ac:spMkLst>
        </pc:spChg>
        <pc:spChg chg="mod">
          <ac:chgData name="Marie D Wood" userId="aa2bd842-f192-4e1e-9a66-5fb13dd555b2" providerId="ADAL" clId="{952DA61E-397A-47BB-8E3E-1B38E3DAC2D9}" dt="2024-01-26T14:46:05.356" v="852" actId="113"/>
          <ac:spMkLst>
            <pc:docMk/>
            <pc:sldMk cId="1606010094" sldId="498"/>
            <ac:spMk id="7" creationId="{8103113D-3FA7-10C8-CFF6-CF0FA3CF28D4}"/>
          </ac:spMkLst>
        </pc:spChg>
        <pc:spChg chg="ord">
          <ac:chgData name="Marie D Wood" userId="aa2bd842-f192-4e1e-9a66-5fb13dd555b2" providerId="ADAL" clId="{952DA61E-397A-47BB-8E3E-1B38E3DAC2D9}" dt="2024-01-10T19:01:01.358" v="265" actId="26606"/>
          <ac:spMkLst>
            <pc:docMk/>
            <pc:sldMk cId="1606010094" sldId="498"/>
            <ac:spMk id="8" creationId="{090EFA5F-2C72-42AB-A069-51AFDC27C766}"/>
          </ac:spMkLst>
        </pc:spChg>
        <pc:spChg chg="add mod">
          <ac:chgData name="Marie D Wood" userId="aa2bd842-f192-4e1e-9a66-5fb13dd555b2" providerId="ADAL" clId="{952DA61E-397A-47BB-8E3E-1B38E3DAC2D9}" dt="2024-01-10T19:01:01.358" v="265" actId="26606"/>
          <ac:spMkLst>
            <pc:docMk/>
            <pc:sldMk cId="1606010094" sldId="498"/>
            <ac:spMk id="13" creationId="{E507CCB2-88CA-B24D-1B66-4A95C7C85064}"/>
          </ac:spMkLst>
        </pc:spChg>
      </pc:sldChg>
      <pc:sldChg chg="modSp mod modNotesTx">
        <pc:chgData name="Marie D Wood" userId="aa2bd842-f192-4e1e-9a66-5fb13dd555b2" providerId="ADAL" clId="{952DA61E-397A-47BB-8E3E-1B38E3DAC2D9}" dt="2024-01-24T18:21:56.678" v="449"/>
        <pc:sldMkLst>
          <pc:docMk/>
          <pc:sldMk cId="1705838292" sldId="499"/>
        </pc:sldMkLst>
        <pc:spChg chg="mod">
          <ac:chgData name="Marie D Wood" userId="aa2bd842-f192-4e1e-9a66-5fb13dd555b2" providerId="ADAL" clId="{952DA61E-397A-47BB-8E3E-1B38E3DAC2D9}" dt="2024-01-24T18:21:22.310" v="446" actId="20577"/>
          <ac:spMkLst>
            <pc:docMk/>
            <pc:sldMk cId="1705838292" sldId="499"/>
            <ac:spMk id="5" creationId="{B7278418-EB2A-8766-EC92-613B2ACBA277}"/>
          </ac:spMkLst>
        </pc:spChg>
        <pc:spChg chg="mod">
          <ac:chgData name="Marie D Wood" userId="aa2bd842-f192-4e1e-9a66-5fb13dd555b2" providerId="ADAL" clId="{952DA61E-397A-47BB-8E3E-1B38E3DAC2D9}" dt="2024-01-24T18:21:55.299" v="448" actId="21"/>
          <ac:spMkLst>
            <pc:docMk/>
            <pc:sldMk cId="1705838292" sldId="499"/>
            <ac:spMk id="7" creationId="{8103113D-3FA7-10C8-CFF6-CF0FA3CF28D4}"/>
          </ac:spMkLst>
        </pc:spChg>
      </pc:sldChg>
      <pc:sldChg chg="addSp delSp modSp mod modNotesTx">
        <pc:chgData name="Marie D Wood" userId="aa2bd842-f192-4e1e-9a66-5fb13dd555b2" providerId="ADAL" clId="{952DA61E-397A-47BB-8E3E-1B38E3DAC2D9}" dt="2024-01-26T14:40:40.012" v="844" actId="1076"/>
        <pc:sldMkLst>
          <pc:docMk/>
          <pc:sldMk cId="2075119686" sldId="500"/>
        </pc:sldMkLst>
        <pc:spChg chg="add del mod">
          <ac:chgData name="Marie D Wood" userId="aa2bd842-f192-4e1e-9a66-5fb13dd555b2" providerId="ADAL" clId="{952DA61E-397A-47BB-8E3E-1B38E3DAC2D9}" dt="2024-01-26T14:37:11.264" v="818" actId="478"/>
          <ac:spMkLst>
            <pc:docMk/>
            <pc:sldMk cId="2075119686" sldId="500"/>
            <ac:spMk id="2" creationId="{1646CC75-10C8-A7D6-AD18-3F2CF68FBBC1}"/>
          </ac:spMkLst>
        </pc:spChg>
        <pc:spChg chg="add del mod">
          <ac:chgData name="Marie D Wood" userId="aa2bd842-f192-4e1e-9a66-5fb13dd555b2" providerId="ADAL" clId="{952DA61E-397A-47BB-8E3E-1B38E3DAC2D9}" dt="2024-01-22T19:23:49.241" v="339"/>
          <ac:spMkLst>
            <pc:docMk/>
            <pc:sldMk cId="2075119686" sldId="500"/>
            <ac:spMk id="3" creationId="{51AB1592-6474-3871-5075-8C8F91C216D9}"/>
          </ac:spMkLst>
        </pc:spChg>
        <pc:spChg chg="mod">
          <ac:chgData name="Marie D Wood" userId="aa2bd842-f192-4e1e-9a66-5fb13dd555b2" providerId="ADAL" clId="{952DA61E-397A-47BB-8E3E-1B38E3DAC2D9}" dt="2024-01-26T14:40:40.012" v="844" actId="1076"/>
          <ac:spMkLst>
            <pc:docMk/>
            <pc:sldMk cId="2075119686" sldId="500"/>
            <ac:spMk id="5" creationId="{B7278418-EB2A-8766-EC92-613B2ACBA277}"/>
          </ac:spMkLst>
        </pc:spChg>
        <pc:spChg chg="add mod">
          <ac:chgData name="Marie D Wood" userId="aa2bd842-f192-4e1e-9a66-5fb13dd555b2" providerId="ADAL" clId="{952DA61E-397A-47BB-8E3E-1B38E3DAC2D9}" dt="2024-01-26T14:37:24.105" v="819" actId="948"/>
          <ac:spMkLst>
            <pc:docMk/>
            <pc:sldMk cId="2075119686" sldId="500"/>
            <ac:spMk id="6" creationId="{EEF286FB-F586-DE18-0BE1-B1AE50938679}"/>
          </ac:spMkLst>
        </pc:spChg>
        <pc:spChg chg="del mod">
          <ac:chgData name="Marie D Wood" userId="aa2bd842-f192-4e1e-9a66-5fb13dd555b2" providerId="ADAL" clId="{952DA61E-397A-47BB-8E3E-1B38E3DAC2D9}" dt="2024-01-10T18:58:08.793" v="261" actId="26606"/>
          <ac:spMkLst>
            <pc:docMk/>
            <pc:sldMk cId="2075119686" sldId="500"/>
            <ac:spMk id="7" creationId="{8103113D-3FA7-10C8-CFF6-CF0FA3CF28D4}"/>
          </ac:spMkLst>
        </pc:spChg>
        <pc:spChg chg="ord">
          <ac:chgData name="Marie D Wood" userId="aa2bd842-f192-4e1e-9a66-5fb13dd555b2" providerId="ADAL" clId="{952DA61E-397A-47BB-8E3E-1B38E3DAC2D9}" dt="2024-01-10T18:58:08.793" v="261" actId="26606"/>
          <ac:spMkLst>
            <pc:docMk/>
            <pc:sldMk cId="2075119686" sldId="500"/>
            <ac:spMk id="8" creationId="{090EFA5F-2C72-42AB-A069-51AFDC27C766}"/>
          </ac:spMkLst>
        </pc:spChg>
        <pc:graphicFrameChg chg="add del mod">
          <ac:chgData name="Marie D Wood" userId="aa2bd842-f192-4e1e-9a66-5fb13dd555b2" providerId="ADAL" clId="{952DA61E-397A-47BB-8E3E-1B38E3DAC2D9}" dt="2024-01-22T19:23:39.956" v="334" actId="478"/>
          <ac:graphicFrameMkLst>
            <pc:docMk/>
            <pc:sldMk cId="2075119686" sldId="500"/>
            <ac:graphicFrameMk id="10" creationId="{C2C32215-6686-9063-BE63-8D54FBD0EF7F}"/>
          </ac:graphicFrameMkLst>
        </pc:graphicFrameChg>
      </pc:sldChg>
      <pc:sldChg chg="addSp delSp modSp mod modClrScheme chgLayout modNotesTx">
        <pc:chgData name="Marie D Wood" userId="aa2bd842-f192-4e1e-9a66-5fb13dd555b2" providerId="ADAL" clId="{952DA61E-397A-47BB-8E3E-1B38E3DAC2D9}" dt="2024-01-26T14:41:11.820" v="847" actId="1076"/>
        <pc:sldMkLst>
          <pc:docMk/>
          <pc:sldMk cId="3178157825" sldId="501"/>
        </pc:sldMkLst>
        <pc:spChg chg="add del mod">
          <ac:chgData name="Marie D Wood" userId="aa2bd842-f192-4e1e-9a66-5fb13dd555b2" providerId="ADAL" clId="{952DA61E-397A-47BB-8E3E-1B38E3DAC2D9}" dt="2024-01-22T19:26:13.426" v="389"/>
          <ac:spMkLst>
            <pc:docMk/>
            <pc:sldMk cId="3178157825" sldId="501"/>
            <ac:spMk id="3" creationId="{7A2AEC40-C069-EFAD-1C24-4C779A791D1E}"/>
          </ac:spMkLst>
        </pc:spChg>
        <pc:spChg chg="mod">
          <ac:chgData name="Marie D Wood" userId="aa2bd842-f192-4e1e-9a66-5fb13dd555b2" providerId="ADAL" clId="{952DA61E-397A-47BB-8E3E-1B38E3DAC2D9}" dt="2024-01-26T14:41:11.820" v="847" actId="1076"/>
          <ac:spMkLst>
            <pc:docMk/>
            <pc:sldMk cId="3178157825" sldId="501"/>
            <ac:spMk id="5" creationId="{B7278418-EB2A-8766-EC92-613B2ACBA277}"/>
          </ac:spMkLst>
        </pc:spChg>
        <pc:spChg chg="add mod">
          <ac:chgData name="Marie D Wood" userId="aa2bd842-f192-4e1e-9a66-5fb13dd555b2" providerId="ADAL" clId="{952DA61E-397A-47BB-8E3E-1B38E3DAC2D9}" dt="2024-01-24T18:32:54.236" v="527" actId="14100"/>
          <ac:spMkLst>
            <pc:docMk/>
            <pc:sldMk cId="3178157825" sldId="501"/>
            <ac:spMk id="6" creationId="{F7F41AE7-44FA-5D39-A115-58C650C3ECA9}"/>
          </ac:spMkLst>
        </pc:spChg>
        <pc:spChg chg="add del mod">
          <ac:chgData name="Marie D Wood" userId="aa2bd842-f192-4e1e-9a66-5fb13dd555b2" providerId="ADAL" clId="{952DA61E-397A-47BB-8E3E-1B38E3DAC2D9}" dt="2024-01-10T19:02:06.046" v="274" actId="26606"/>
          <ac:spMkLst>
            <pc:docMk/>
            <pc:sldMk cId="3178157825" sldId="501"/>
            <ac:spMk id="7" creationId="{8103113D-3FA7-10C8-CFF6-CF0FA3CF28D4}"/>
          </ac:spMkLst>
        </pc:spChg>
        <pc:spChg chg="ord">
          <ac:chgData name="Marie D Wood" userId="aa2bd842-f192-4e1e-9a66-5fb13dd555b2" providerId="ADAL" clId="{952DA61E-397A-47BB-8E3E-1B38E3DAC2D9}" dt="2024-01-10T19:02:06.046" v="274" actId="26606"/>
          <ac:spMkLst>
            <pc:docMk/>
            <pc:sldMk cId="3178157825" sldId="501"/>
            <ac:spMk id="8" creationId="{090EFA5F-2C72-42AB-A069-51AFDC27C766}"/>
          </ac:spMkLst>
        </pc:spChg>
        <pc:spChg chg="add del mod">
          <ac:chgData name="Marie D Wood" userId="aa2bd842-f192-4e1e-9a66-5fb13dd555b2" providerId="ADAL" clId="{952DA61E-397A-47BB-8E3E-1B38E3DAC2D9}" dt="2024-01-10T19:02:06.029" v="273" actId="26606"/>
          <ac:spMkLst>
            <pc:docMk/>
            <pc:sldMk cId="3178157825" sldId="501"/>
            <ac:spMk id="14" creationId="{C0AB71DE-4F22-A49F-9AE4-83C4797AA5CB}"/>
          </ac:spMkLst>
        </pc:spChg>
        <pc:graphicFrameChg chg="add del">
          <ac:chgData name="Marie D Wood" userId="aa2bd842-f192-4e1e-9a66-5fb13dd555b2" providerId="ADAL" clId="{952DA61E-397A-47BB-8E3E-1B38E3DAC2D9}" dt="2024-01-10T19:01:39.712" v="271" actId="26606"/>
          <ac:graphicFrameMkLst>
            <pc:docMk/>
            <pc:sldMk cId="3178157825" sldId="501"/>
            <ac:graphicFrameMk id="10" creationId="{5986BF20-1EED-02BE-0104-1FFF743139F8}"/>
          </ac:graphicFrameMkLst>
        </pc:graphicFrameChg>
        <pc:graphicFrameChg chg="add del mod">
          <ac:chgData name="Marie D Wood" userId="aa2bd842-f192-4e1e-9a66-5fb13dd555b2" providerId="ADAL" clId="{952DA61E-397A-47BB-8E3E-1B38E3DAC2D9}" dt="2024-01-10T19:02:06.029" v="273" actId="26606"/>
          <ac:graphicFrameMkLst>
            <pc:docMk/>
            <pc:sldMk cId="3178157825" sldId="501"/>
            <ac:graphicFrameMk id="11" creationId="{EC9A8612-C9C4-E064-1351-2764BC189ADA}"/>
          </ac:graphicFrameMkLst>
        </pc:graphicFrameChg>
        <pc:graphicFrameChg chg="add del mod">
          <ac:chgData name="Marie D Wood" userId="aa2bd842-f192-4e1e-9a66-5fb13dd555b2" providerId="ADAL" clId="{952DA61E-397A-47BB-8E3E-1B38E3DAC2D9}" dt="2024-01-22T19:25:46.157" v="380" actId="478"/>
          <ac:graphicFrameMkLst>
            <pc:docMk/>
            <pc:sldMk cId="3178157825" sldId="501"/>
            <ac:graphicFrameMk id="16" creationId="{45085BCB-8CC1-FFB7-BDFB-C58DC08BA41D}"/>
          </ac:graphicFrameMkLst>
        </pc:graphicFrameChg>
      </pc:sldChg>
      <pc:sldChg chg="modSp del mod">
        <pc:chgData name="Marie D Wood" userId="aa2bd842-f192-4e1e-9a66-5fb13dd555b2" providerId="ADAL" clId="{952DA61E-397A-47BB-8E3E-1B38E3DAC2D9}" dt="2024-01-24T18:32:59.599" v="528" actId="47"/>
        <pc:sldMkLst>
          <pc:docMk/>
          <pc:sldMk cId="3870054517" sldId="503"/>
        </pc:sldMkLst>
        <pc:spChg chg="mod">
          <ac:chgData name="Marie D Wood" userId="aa2bd842-f192-4e1e-9a66-5fb13dd555b2" providerId="ADAL" clId="{952DA61E-397A-47BB-8E3E-1B38E3DAC2D9}" dt="2024-01-24T18:32:12.639" v="518" actId="21"/>
          <ac:spMkLst>
            <pc:docMk/>
            <pc:sldMk cId="3870054517" sldId="503"/>
            <ac:spMk id="7" creationId="{8103113D-3FA7-10C8-CFF6-CF0FA3CF28D4}"/>
          </ac:spMkLst>
        </pc:spChg>
      </pc:sldChg>
      <pc:sldChg chg="modSp mod modNotesTx">
        <pc:chgData name="Marie D Wood" userId="aa2bd842-f192-4e1e-9a66-5fb13dd555b2" providerId="ADAL" clId="{952DA61E-397A-47BB-8E3E-1B38E3DAC2D9}" dt="2024-01-24T18:31:55.092" v="516"/>
        <pc:sldMkLst>
          <pc:docMk/>
          <pc:sldMk cId="1322692812" sldId="504"/>
        </pc:sldMkLst>
        <pc:spChg chg="mod">
          <ac:chgData name="Marie D Wood" userId="aa2bd842-f192-4e1e-9a66-5fb13dd555b2" providerId="ADAL" clId="{952DA61E-397A-47BB-8E3E-1B38E3DAC2D9}" dt="2024-01-24T18:24:15.192" v="469" actId="20577"/>
          <ac:spMkLst>
            <pc:docMk/>
            <pc:sldMk cId="1322692812" sldId="504"/>
            <ac:spMk id="5" creationId="{B7278418-EB2A-8766-EC92-613B2ACBA277}"/>
          </ac:spMkLst>
        </pc:spChg>
        <pc:spChg chg="mod">
          <ac:chgData name="Marie D Wood" userId="aa2bd842-f192-4e1e-9a66-5fb13dd555b2" providerId="ADAL" clId="{952DA61E-397A-47BB-8E3E-1B38E3DAC2D9}" dt="2024-01-24T18:31:40.314" v="513" actId="15"/>
          <ac:spMkLst>
            <pc:docMk/>
            <pc:sldMk cId="1322692812" sldId="504"/>
            <ac:spMk id="7" creationId="{8103113D-3FA7-10C8-CFF6-CF0FA3CF28D4}"/>
          </ac:spMkLst>
        </pc:spChg>
      </pc:sldChg>
      <pc:sldChg chg="addSp modSp mod modClrScheme chgLayout modNotesTx">
        <pc:chgData name="Marie D Wood" userId="aa2bd842-f192-4e1e-9a66-5fb13dd555b2" providerId="ADAL" clId="{952DA61E-397A-47BB-8E3E-1B38E3DAC2D9}" dt="2024-01-24T18:36:19.298" v="543" actId="12"/>
        <pc:sldMkLst>
          <pc:docMk/>
          <pc:sldMk cId="4147727355" sldId="505"/>
        </pc:sldMkLst>
        <pc:spChg chg="mod">
          <ac:chgData name="Marie D Wood" userId="aa2bd842-f192-4e1e-9a66-5fb13dd555b2" providerId="ADAL" clId="{952DA61E-397A-47BB-8E3E-1B38E3DAC2D9}" dt="2024-01-24T18:33:18.005" v="529"/>
          <ac:spMkLst>
            <pc:docMk/>
            <pc:sldMk cId="4147727355" sldId="505"/>
            <ac:spMk id="5" creationId="{B7278418-EB2A-8766-EC92-613B2ACBA277}"/>
          </ac:spMkLst>
        </pc:spChg>
        <pc:spChg chg="mod">
          <ac:chgData name="Marie D Wood" userId="aa2bd842-f192-4e1e-9a66-5fb13dd555b2" providerId="ADAL" clId="{952DA61E-397A-47BB-8E3E-1B38E3DAC2D9}" dt="2024-01-10T19:03:14.325" v="289" actId="1076"/>
          <ac:spMkLst>
            <pc:docMk/>
            <pc:sldMk cId="4147727355" sldId="505"/>
            <ac:spMk id="7" creationId="{8103113D-3FA7-10C8-CFF6-CF0FA3CF28D4}"/>
          </ac:spMkLst>
        </pc:spChg>
        <pc:spChg chg="ord">
          <ac:chgData name="Marie D Wood" userId="aa2bd842-f192-4e1e-9a66-5fb13dd555b2" providerId="ADAL" clId="{952DA61E-397A-47BB-8E3E-1B38E3DAC2D9}" dt="2024-01-10T19:02:56" v="282" actId="26606"/>
          <ac:spMkLst>
            <pc:docMk/>
            <pc:sldMk cId="4147727355" sldId="505"/>
            <ac:spMk id="8" creationId="{090EFA5F-2C72-42AB-A069-51AFDC27C766}"/>
          </ac:spMkLst>
        </pc:spChg>
        <pc:spChg chg="add mod">
          <ac:chgData name="Marie D Wood" userId="aa2bd842-f192-4e1e-9a66-5fb13dd555b2" providerId="ADAL" clId="{952DA61E-397A-47BB-8E3E-1B38E3DAC2D9}" dt="2024-01-10T19:03:17.215" v="290" actId="14100"/>
          <ac:spMkLst>
            <pc:docMk/>
            <pc:sldMk cId="4147727355" sldId="505"/>
            <ac:spMk id="13" creationId="{C3395DBF-42BE-B926-C4A5-00F94BDDECBB}"/>
          </ac:spMkLst>
        </pc:spChg>
      </pc:sldChg>
      <pc:sldChg chg="modSp del mod">
        <pc:chgData name="Marie D Wood" userId="aa2bd842-f192-4e1e-9a66-5fb13dd555b2" providerId="ADAL" clId="{952DA61E-397A-47BB-8E3E-1B38E3DAC2D9}" dt="2024-01-24T18:36:21.246" v="544" actId="47"/>
        <pc:sldMkLst>
          <pc:docMk/>
          <pc:sldMk cId="1688832959" sldId="506"/>
        </pc:sldMkLst>
        <pc:spChg chg="mod">
          <ac:chgData name="Marie D Wood" userId="aa2bd842-f192-4e1e-9a66-5fb13dd555b2" providerId="ADAL" clId="{952DA61E-397A-47BB-8E3E-1B38E3DAC2D9}" dt="2024-01-24T18:35:41.947" v="538"/>
          <ac:spMkLst>
            <pc:docMk/>
            <pc:sldMk cId="1688832959" sldId="506"/>
            <ac:spMk id="5" creationId="{B7278418-EB2A-8766-EC92-613B2ACBA277}"/>
          </ac:spMkLst>
        </pc:spChg>
        <pc:spChg chg="mod">
          <ac:chgData name="Marie D Wood" userId="aa2bd842-f192-4e1e-9a66-5fb13dd555b2" providerId="ADAL" clId="{952DA61E-397A-47BB-8E3E-1B38E3DAC2D9}" dt="2024-01-24T18:36:00.104" v="539" actId="21"/>
          <ac:spMkLst>
            <pc:docMk/>
            <pc:sldMk cId="1688832959" sldId="506"/>
            <ac:spMk id="7" creationId="{8103113D-3FA7-10C8-CFF6-CF0FA3CF28D4}"/>
          </ac:spMkLst>
        </pc:spChg>
      </pc:sldChg>
      <pc:sldChg chg="modSp mod modNotesTx">
        <pc:chgData name="Marie D Wood" userId="aa2bd842-f192-4e1e-9a66-5fb13dd555b2" providerId="ADAL" clId="{952DA61E-397A-47BB-8E3E-1B38E3DAC2D9}" dt="2024-01-24T18:35:16.234" v="537" actId="20577"/>
        <pc:sldMkLst>
          <pc:docMk/>
          <pc:sldMk cId="3059128509" sldId="507"/>
        </pc:sldMkLst>
        <pc:spChg chg="mod">
          <ac:chgData name="Marie D Wood" userId="aa2bd842-f192-4e1e-9a66-5fb13dd555b2" providerId="ADAL" clId="{952DA61E-397A-47BB-8E3E-1B38E3DAC2D9}" dt="2024-01-24T18:33:58.074" v="530"/>
          <ac:spMkLst>
            <pc:docMk/>
            <pc:sldMk cId="3059128509" sldId="507"/>
            <ac:spMk id="5" creationId="{B7278418-EB2A-8766-EC92-613B2ACBA277}"/>
          </ac:spMkLst>
        </pc:spChg>
        <pc:spChg chg="mod">
          <ac:chgData name="Marie D Wood" userId="aa2bd842-f192-4e1e-9a66-5fb13dd555b2" providerId="ADAL" clId="{952DA61E-397A-47BB-8E3E-1B38E3DAC2D9}" dt="2024-01-24T18:35:05.108" v="534" actId="21"/>
          <ac:spMkLst>
            <pc:docMk/>
            <pc:sldMk cId="3059128509" sldId="507"/>
            <ac:spMk id="7" creationId="{8103113D-3FA7-10C8-CFF6-CF0FA3CF28D4}"/>
          </ac:spMkLst>
        </pc:spChg>
      </pc:sldChg>
      <pc:sldChg chg="modSp mod modNotesTx">
        <pc:chgData name="Marie D Wood" userId="aa2bd842-f192-4e1e-9a66-5fb13dd555b2" providerId="ADAL" clId="{952DA61E-397A-47BB-8E3E-1B38E3DAC2D9}" dt="2024-01-24T18:38:50.204" v="567" actId="20577"/>
        <pc:sldMkLst>
          <pc:docMk/>
          <pc:sldMk cId="1011177051" sldId="508"/>
        </pc:sldMkLst>
        <pc:spChg chg="mod">
          <ac:chgData name="Marie D Wood" userId="aa2bd842-f192-4e1e-9a66-5fb13dd555b2" providerId="ADAL" clId="{952DA61E-397A-47BB-8E3E-1B38E3DAC2D9}" dt="2024-01-24T18:36:52.264" v="548"/>
          <ac:spMkLst>
            <pc:docMk/>
            <pc:sldMk cId="1011177051" sldId="508"/>
            <ac:spMk id="5" creationId="{B7278418-EB2A-8766-EC92-613B2ACBA277}"/>
          </ac:spMkLst>
        </pc:spChg>
        <pc:spChg chg="mod">
          <ac:chgData name="Marie D Wood" userId="aa2bd842-f192-4e1e-9a66-5fb13dd555b2" providerId="ADAL" clId="{952DA61E-397A-47BB-8E3E-1B38E3DAC2D9}" dt="2024-01-24T18:38:50.204" v="567" actId="20577"/>
          <ac:spMkLst>
            <pc:docMk/>
            <pc:sldMk cId="1011177051" sldId="508"/>
            <ac:spMk id="7" creationId="{8103113D-3FA7-10C8-CFF6-CF0FA3CF28D4}"/>
          </ac:spMkLst>
        </pc:spChg>
      </pc:sldChg>
      <pc:sldChg chg="addSp delSp modSp mod modClrScheme chgLayout modNotesTx">
        <pc:chgData name="Marie D Wood" userId="aa2bd842-f192-4e1e-9a66-5fb13dd555b2" providerId="ADAL" clId="{952DA61E-397A-47BB-8E3E-1B38E3DAC2D9}" dt="2024-01-26T14:47:37.109" v="857" actId="113"/>
        <pc:sldMkLst>
          <pc:docMk/>
          <pc:sldMk cId="852878681" sldId="509"/>
        </pc:sldMkLst>
        <pc:spChg chg="mod">
          <ac:chgData name="Marie D Wood" userId="aa2bd842-f192-4e1e-9a66-5fb13dd555b2" providerId="ADAL" clId="{952DA61E-397A-47BB-8E3E-1B38E3DAC2D9}" dt="2024-01-24T18:14:24.832" v="417" actId="113"/>
          <ac:spMkLst>
            <pc:docMk/>
            <pc:sldMk cId="852878681" sldId="509"/>
            <ac:spMk id="5" creationId="{B7278418-EB2A-8766-EC92-613B2ACBA277}"/>
          </ac:spMkLst>
        </pc:spChg>
        <pc:spChg chg="mod">
          <ac:chgData name="Marie D Wood" userId="aa2bd842-f192-4e1e-9a66-5fb13dd555b2" providerId="ADAL" clId="{952DA61E-397A-47BB-8E3E-1B38E3DAC2D9}" dt="2024-01-26T14:47:37.109" v="857" actId="113"/>
          <ac:spMkLst>
            <pc:docMk/>
            <pc:sldMk cId="852878681" sldId="509"/>
            <ac:spMk id="7" creationId="{8103113D-3FA7-10C8-CFF6-CF0FA3CF28D4}"/>
          </ac:spMkLst>
        </pc:spChg>
        <pc:spChg chg="ord">
          <ac:chgData name="Marie D Wood" userId="aa2bd842-f192-4e1e-9a66-5fb13dd555b2" providerId="ADAL" clId="{952DA61E-397A-47BB-8E3E-1B38E3DAC2D9}" dt="2024-01-10T18:58:28.419" v="263" actId="26606"/>
          <ac:spMkLst>
            <pc:docMk/>
            <pc:sldMk cId="852878681" sldId="509"/>
            <ac:spMk id="8" creationId="{090EFA5F-2C72-42AB-A069-51AFDC27C766}"/>
          </ac:spMkLst>
        </pc:spChg>
        <pc:spChg chg="add del mod">
          <ac:chgData name="Marie D Wood" userId="aa2bd842-f192-4e1e-9a66-5fb13dd555b2" providerId="ADAL" clId="{952DA61E-397A-47BB-8E3E-1B38E3DAC2D9}" dt="2024-01-10T18:58:28.419" v="263" actId="26606"/>
          <ac:spMkLst>
            <pc:docMk/>
            <pc:sldMk cId="852878681" sldId="509"/>
            <ac:spMk id="13" creationId="{556EC48B-3031-0672-3916-9058D0148E33}"/>
          </ac:spMkLst>
        </pc:spChg>
      </pc:sldChg>
      <pc:sldChg chg="modSp mod">
        <pc:chgData name="Marie D Wood" userId="aa2bd842-f192-4e1e-9a66-5fb13dd555b2" providerId="ADAL" clId="{952DA61E-397A-47BB-8E3E-1B38E3DAC2D9}" dt="2024-01-26T14:47:49.896" v="859" actId="113"/>
        <pc:sldMkLst>
          <pc:docMk/>
          <pc:sldMk cId="2777393925" sldId="510"/>
        </pc:sldMkLst>
        <pc:spChg chg="mod">
          <ac:chgData name="Marie D Wood" userId="aa2bd842-f192-4e1e-9a66-5fb13dd555b2" providerId="ADAL" clId="{952DA61E-397A-47BB-8E3E-1B38E3DAC2D9}" dt="2024-01-24T18:14:35.829" v="418"/>
          <ac:spMkLst>
            <pc:docMk/>
            <pc:sldMk cId="2777393925" sldId="510"/>
            <ac:spMk id="5" creationId="{B7278418-EB2A-8766-EC92-613B2ACBA277}"/>
          </ac:spMkLst>
        </pc:spChg>
        <pc:spChg chg="mod">
          <ac:chgData name="Marie D Wood" userId="aa2bd842-f192-4e1e-9a66-5fb13dd555b2" providerId="ADAL" clId="{952DA61E-397A-47BB-8E3E-1B38E3DAC2D9}" dt="2024-01-26T14:47:49.896" v="859" actId="113"/>
          <ac:spMkLst>
            <pc:docMk/>
            <pc:sldMk cId="2777393925" sldId="510"/>
            <ac:spMk id="7" creationId="{8103113D-3FA7-10C8-CFF6-CF0FA3CF28D4}"/>
          </ac:spMkLst>
        </pc:spChg>
      </pc:sldChg>
      <pc:sldChg chg="addSp delSp modSp mod">
        <pc:chgData name="Marie D Wood" userId="aa2bd842-f192-4e1e-9a66-5fb13dd555b2" providerId="ADAL" clId="{952DA61E-397A-47BB-8E3E-1B38E3DAC2D9}" dt="2024-01-26T14:39:01.755" v="828" actId="948"/>
        <pc:sldMkLst>
          <pc:docMk/>
          <pc:sldMk cId="4146796675" sldId="511"/>
        </pc:sldMkLst>
        <pc:spChg chg="add del mod">
          <ac:chgData name="Marie D Wood" userId="aa2bd842-f192-4e1e-9a66-5fb13dd555b2" providerId="ADAL" clId="{952DA61E-397A-47BB-8E3E-1B38E3DAC2D9}" dt="2024-01-26T14:38:31.616" v="824"/>
          <ac:spMkLst>
            <pc:docMk/>
            <pc:sldMk cId="4146796675" sldId="511"/>
            <ac:spMk id="2" creationId="{1D5E5D1F-43CC-13FC-980E-C3601DB344A2}"/>
          </ac:spMkLst>
        </pc:spChg>
        <pc:spChg chg="mod">
          <ac:chgData name="Marie D Wood" userId="aa2bd842-f192-4e1e-9a66-5fb13dd555b2" providerId="ADAL" clId="{952DA61E-397A-47BB-8E3E-1B38E3DAC2D9}" dt="2024-01-24T18:14:42.594" v="419"/>
          <ac:spMkLst>
            <pc:docMk/>
            <pc:sldMk cId="4146796675" sldId="511"/>
            <ac:spMk id="5" creationId="{B7278418-EB2A-8766-EC92-613B2ACBA277}"/>
          </ac:spMkLst>
        </pc:spChg>
        <pc:spChg chg="mod">
          <ac:chgData name="Marie D Wood" userId="aa2bd842-f192-4e1e-9a66-5fb13dd555b2" providerId="ADAL" clId="{952DA61E-397A-47BB-8E3E-1B38E3DAC2D9}" dt="2024-01-26T14:39:01.755" v="828" actId="948"/>
          <ac:spMkLst>
            <pc:docMk/>
            <pc:sldMk cId="4146796675" sldId="511"/>
            <ac:spMk id="7" creationId="{8103113D-3FA7-10C8-CFF6-CF0FA3CF28D4}"/>
          </ac:spMkLst>
        </pc:spChg>
      </pc:sldChg>
      <pc:sldChg chg="addSp delSp modSp mod modNotesTx">
        <pc:chgData name="Marie D Wood" userId="aa2bd842-f192-4e1e-9a66-5fb13dd555b2" providerId="ADAL" clId="{952DA61E-397A-47BB-8E3E-1B38E3DAC2D9}" dt="2024-01-26T14:50:12.915" v="874" actId="1076"/>
        <pc:sldMkLst>
          <pc:docMk/>
          <pc:sldMk cId="3536935754" sldId="512"/>
        </pc:sldMkLst>
        <pc:spChg chg="add mod">
          <ac:chgData name="Marie D Wood" userId="aa2bd842-f192-4e1e-9a66-5fb13dd555b2" providerId="ADAL" clId="{952DA61E-397A-47BB-8E3E-1B38E3DAC2D9}" dt="2024-01-26T14:49:45.664" v="865" actId="14100"/>
          <ac:spMkLst>
            <pc:docMk/>
            <pc:sldMk cId="3536935754" sldId="512"/>
            <ac:spMk id="3" creationId="{5DE002C7-D6D6-6EF4-091E-55DDAA76BCC7}"/>
          </ac:spMkLst>
        </pc:spChg>
        <pc:spChg chg="add del mod">
          <ac:chgData name="Marie D Wood" userId="aa2bd842-f192-4e1e-9a66-5fb13dd555b2" providerId="ADAL" clId="{952DA61E-397A-47BB-8E3E-1B38E3DAC2D9}" dt="2024-01-22T19:25:06.967" v="360"/>
          <ac:spMkLst>
            <pc:docMk/>
            <pc:sldMk cId="3536935754" sldId="512"/>
            <ac:spMk id="3" creationId="{C35CB3BD-2015-4474-F250-62D15AA3977E}"/>
          </ac:spMkLst>
        </pc:spChg>
        <pc:spChg chg="mod">
          <ac:chgData name="Marie D Wood" userId="aa2bd842-f192-4e1e-9a66-5fb13dd555b2" providerId="ADAL" clId="{952DA61E-397A-47BB-8E3E-1B38E3DAC2D9}" dt="2024-01-26T14:40:52.649" v="846" actId="113"/>
          <ac:spMkLst>
            <pc:docMk/>
            <pc:sldMk cId="3536935754" sldId="512"/>
            <ac:spMk id="5" creationId="{B7278418-EB2A-8766-EC92-613B2ACBA277}"/>
          </ac:spMkLst>
        </pc:spChg>
        <pc:spChg chg="add del mod">
          <ac:chgData name="Marie D Wood" userId="aa2bd842-f192-4e1e-9a66-5fb13dd555b2" providerId="ADAL" clId="{952DA61E-397A-47BB-8E3E-1B38E3DAC2D9}" dt="2024-01-22T19:24:32.210" v="347" actId="478"/>
          <ac:spMkLst>
            <pc:docMk/>
            <pc:sldMk cId="3536935754" sldId="512"/>
            <ac:spMk id="6" creationId="{A7CA6D86-3C19-9E9D-FB9D-D812EFA2A70F}"/>
          </ac:spMkLst>
        </pc:spChg>
        <pc:spChg chg="del mod">
          <ac:chgData name="Marie D Wood" userId="aa2bd842-f192-4e1e-9a66-5fb13dd555b2" providerId="ADAL" clId="{952DA61E-397A-47BB-8E3E-1B38E3DAC2D9}" dt="2024-01-10T19:00:54.536" v="264" actId="26606"/>
          <ac:spMkLst>
            <pc:docMk/>
            <pc:sldMk cId="3536935754" sldId="512"/>
            <ac:spMk id="7" creationId="{8103113D-3FA7-10C8-CFF6-CF0FA3CF28D4}"/>
          </ac:spMkLst>
        </pc:spChg>
        <pc:spChg chg="ord">
          <ac:chgData name="Marie D Wood" userId="aa2bd842-f192-4e1e-9a66-5fb13dd555b2" providerId="ADAL" clId="{952DA61E-397A-47BB-8E3E-1B38E3DAC2D9}" dt="2024-01-10T19:00:54.536" v="264" actId="26606"/>
          <ac:spMkLst>
            <pc:docMk/>
            <pc:sldMk cId="3536935754" sldId="512"/>
            <ac:spMk id="8" creationId="{090EFA5F-2C72-42AB-A069-51AFDC27C766}"/>
          </ac:spMkLst>
        </pc:spChg>
        <pc:spChg chg="add mod">
          <ac:chgData name="Marie D Wood" userId="aa2bd842-f192-4e1e-9a66-5fb13dd555b2" providerId="ADAL" clId="{952DA61E-397A-47BB-8E3E-1B38E3DAC2D9}" dt="2024-01-26T14:48:02.796" v="861" actId="5793"/>
          <ac:spMkLst>
            <pc:docMk/>
            <pc:sldMk cId="3536935754" sldId="512"/>
            <ac:spMk id="9" creationId="{A91842CA-6E69-B675-91A9-FD1ACC423C10}"/>
          </ac:spMkLst>
        </pc:spChg>
        <pc:graphicFrameChg chg="add del mod">
          <ac:chgData name="Marie D Wood" userId="aa2bd842-f192-4e1e-9a66-5fb13dd555b2" providerId="ADAL" clId="{952DA61E-397A-47BB-8E3E-1B38E3DAC2D9}" dt="2024-01-22T19:24:47.164" v="352" actId="478"/>
          <ac:graphicFrameMkLst>
            <pc:docMk/>
            <pc:sldMk cId="3536935754" sldId="512"/>
            <ac:graphicFrameMk id="10" creationId="{4036042B-DDFA-8B3D-834F-A71881C32A34}"/>
          </ac:graphicFrameMkLst>
        </pc:graphicFrameChg>
        <pc:picChg chg="add mod">
          <ac:chgData name="Marie D Wood" userId="aa2bd842-f192-4e1e-9a66-5fb13dd555b2" providerId="ADAL" clId="{952DA61E-397A-47BB-8E3E-1B38E3DAC2D9}" dt="2024-01-26T14:50:12.915" v="874" actId="1076"/>
          <ac:picMkLst>
            <pc:docMk/>
            <pc:sldMk cId="3536935754" sldId="512"/>
            <ac:picMk id="3074" creationId="{BBA7C8A0-2294-2CFE-977E-887211FE80EB}"/>
          </ac:picMkLst>
        </pc:picChg>
      </pc:sldChg>
      <pc:sldChg chg="modSp mod">
        <pc:chgData name="Marie D Wood" userId="aa2bd842-f192-4e1e-9a66-5fb13dd555b2" providerId="ADAL" clId="{952DA61E-397A-47BB-8E3E-1B38E3DAC2D9}" dt="2024-01-26T14:42:29.827" v="851" actId="20577"/>
        <pc:sldMkLst>
          <pc:docMk/>
          <pc:sldMk cId="3424106152" sldId="513"/>
        </pc:sldMkLst>
        <pc:spChg chg="mod">
          <ac:chgData name="Marie D Wood" userId="aa2bd842-f192-4e1e-9a66-5fb13dd555b2" providerId="ADAL" clId="{952DA61E-397A-47BB-8E3E-1B38E3DAC2D9}" dt="2024-01-24T18:19:57.905" v="435" actId="20577"/>
          <ac:spMkLst>
            <pc:docMk/>
            <pc:sldMk cId="3424106152" sldId="513"/>
            <ac:spMk id="5" creationId="{B7278418-EB2A-8766-EC92-613B2ACBA277}"/>
          </ac:spMkLst>
        </pc:spChg>
        <pc:spChg chg="mod">
          <ac:chgData name="Marie D Wood" userId="aa2bd842-f192-4e1e-9a66-5fb13dd555b2" providerId="ADAL" clId="{952DA61E-397A-47BB-8E3E-1B38E3DAC2D9}" dt="2024-01-26T14:42:29.827" v="851" actId="20577"/>
          <ac:spMkLst>
            <pc:docMk/>
            <pc:sldMk cId="3424106152" sldId="513"/>
            <ac:spMk id="7" creationId="{8103113D-3FA7-10C8-CFF6-CF0FA3CF28D4}"/>
          </ac:spMkLst>
        </pc:spChg>
      </pc:sldChg>
      <pc:sldChg chg="modSp mod">
        <pc:chgData name="Marie D Wood" userId="aa2bd842-f192-4e1e-9a66-5fb13dd555b2" providerId="ADAL" clId="{952DA61E-397A-47BB-8E3E-1B38E3DAC2D9}" dt="2024-01-24T18:36:42.011" v="547" actId="20577"/>
        <pc:sldMkLst>
          <pc:docMk/>
          <pc:sldMk cId="843126234" sldId="514"/>
        </pc:sldMkLst>
        <pc:spChg chg="mod">
          <ac:chgData name="Marie D Wood" userId="aa2bd842-f192-4e1e-9a66-5fb13dd555b2" providerId="ADAL" clId="{952DA61E-397A-47BB-8E3E-1B38E3DAC2D9}" dt="2024-01-24T18:36:42.011" v="547" actId="20577"/>
          <ac:spMkLst>
            <pc:docMk/>
            <pc:sldMk cId="843126234" sldId="514"/>
            <ac:spMk id="5" creationId="{B7278418-EB2A-8766-EC92-613B2ACBA277}"/>
          </ac:spMkLst>
        </pc:spChg>
        <pc:spChg chg="mod">
          <ac:chgData name="Marie D Wood" userId="aa2bd842-f192-4e1e-9a66-5fb13dd555b2" providerId="ADAL" clId="{952DA61E-397A-47BB-8E3E-1B38E3DAC2D9}" dt="2024-01-10T18:47:23.143" v="108" actId="20577"/>
          <ac:spMkLst>
            <pc:docMk/>
            <pc:sldMk cId="843126234" sldId="514"/>
            <ac:spMk id="7" creationId="{8103113D-3FA7-10C8-CFF6-CF0FA3CF28D4}"/>
          </ac:spMkLst>
        </pc:spChg>
      </pc:sldChg>
      <pc:sldChg chg="modSp del mod">
        <pc:chgData name="Marie D Wood" userId="aa2bd842-f192-4e1e-9a66-5fb13dd555b2" providerId="ADAL" clId="{952DA61E-397A-47BB-8E3E-1B38E3DAC2D9}" dt="2024-01-24T18:37:16.079" v="552" actId="47"/>
        <pc:sldMkLst>
          <pc:docMk/>
          <pc:sldMk cId="467932852" sldId="515"/>
        </pc:sldMkLst>
        <pc:spChg chg="mod">
          <ac:chgData name="Marie D Wood" userId="aa2bd842-f192-4e1e-9a66-5fb13dd555b2" providerId="ADAL" clId="{952DA61E-397A-47BB-8E3E-1B38E3DAC2D9}" dt="2024-01-24T18:36:55.499" v="549"/>
          <ac:spMkLst>
            <pc:docMk/>
            <pc:sldMk cId="467932852" sldId="515"/>
            <ac:spMk id="5" creationId="{B7278418-EB2A-8766-EC92-613B2ACBA277}"/>
          </ac:spMkLst>
        </pc:spChg>
        <pc:spChg chg="mod">
          <ac:chgData name="Marie D Wood" userId="aa2bd842-f192-4e1e-9a66-5fb13dd555b2" providerId="ADAL" clId="{952DA61E-397A-47BB-8E3E-1B38E3DAC2D9}" dt="2024-01-24T18:37:06.890" v="550" actId="21"/>
          <ac:spMkLst>
            <pc:docMk/>
            <pc:sldMk cId="467932852" sldId="515"/>
            <ac:spMk id="7" creationId="{8103113D-3FA7-10C8-CFF6-CF0FA3CF28D4}"/>
          </ac:spMkLst>
        </pc:spChg>
      </pc:sldChg>
      <pc:sldChg chg="modSp del mod">
        <pc:chgData name="Marie D Wood" userId="aa2bd842-f192-4e1e-9a66-5fb13dd555b2" providerId="ADAL" clId="{952DA61E-397A-47BB-8E3E-1B38E3DAC2D9}" dt="2024-01-24T18:40:33.507" v="594" actId="47"/>
        <pc:sldMkLst>
          <pc:docMk/>
          <pc:sldMk cId="4275239050" sldId="516"/>
        </pc:sldMkLst>
        <pc:spChg chg="mod">
          <ac:chgData name="Marie D Wood" userId="aa2bd842-f192-4e1e-9a66-5fb13dd555b2" providerId="ADAL" clId="{952DA61E-397A-47BB-8E3E-1B38E3DAC2D9}" dt="2024-01-24T18:39:31.960" v="593" actId="12"/>
          <ac:spMkLst>
            <pc:docMk/>
            <pc:sldMk cId="4275239050" sldId="516"/>
            <ac:spMk id="7" creationId="{8103113D-3FA7-10C8-CFF6-CF0FA3CF28D4}"/>
          </ac:spMkLst>
        </pc:spChg>
      </pc:sldChg>
      <pc:sldChg chg="modSp mod modNotesTx">
        <pc:chgData name="Marie D Wood" userId="aa2bd842-f192-4e1e-9a66-5fb13dd555b2" providerId="ADAL" clId="{952DA61E-397A-47BB-8E3E-1B38E3DAC2D9}" dt="2024-01-24T18:44:47.171" v="637"/>
        <pc:sldMkLst>
          <pc:docMk/>
          <pc:sldMk cId="2998313055" sldId="517"/>
        </pc:sldMkLst>
        <pc:spChg chg="mod">
          <ac:chgData name="Marie D Wood" userId="aa2bd842-f192-4e1e-9a66-5fb13dd555b2" providerId="ADAL" clId="{952DA61E-397A-47BB-8E3E-1B38E3DAC2D9}" dt="2024-01-24T18:41:31.455" v="626" actId="20577"/>
          <ac:spMkLst>
            <pc:docMk/>
            <pc:sldMk cId="2998313055" sldId="517"/>
            <ac:spMk id="5" creationId="{B7278418-EB2A-8766-EC92-613B2ACBA277}"/>
          </ac:spMkLst>
        </pc:spChg>
        <pc:spChg chg="mod">
          <ac:chgData name="Marie D Wood" userId="aa2bd842-f192-4e1e-9a66-5fb13dd555b2" providerId="ADAL" clId="{952DA61E-397A-47BB-8E3E-1B38E3DAC2D9}" dt="2024-01-24T18:43:05.548" v="634" actId="15"/>
          <ac:spMkLst>
            <pc:docMk/>
            <pc:sldMk cId="2998313055" sldId="517"/>
            <ac:spMk id="7" creationId="{8103113D-3FA7-10C8-CFF6-CF0FA3CF28D4}"/>
          </ac:spMkLst>
        </pc:spChg>
      </pc:sldChg>
      <pc:sldChg chg="modSp del mod">
        <pc:chgData name="Marie D Wood" userId="aa2bd842-f192-4e1e-9a66-5fb13dd555b2" providerId="ADAL" clId="{952DA61E-397A-47BB-8E3E-1B38E3DAC2D9}" dt="2024-01-24T18:44:50.259" v="638" actId="47"/>
        <pc:sldMkLst>
          <pc:docMk/>
          <pc:sldMk cId="372920950" sldId="518"/>
        </pc:sldMkLst>
        <pc:spChg chg="mod">
          <ac:chgData name="Marie D Wood" userId="aa2bd842-f192-4e1e-9a66-5fb13dd555b2" providerId="ADAL" clId="{952DA61E-397A-47BB-8E3E-1B38E3DAC2D9}" dt="2024-01-24T18:41:43.888" v="627"/>
          <ac:spMkLst>
            <pc:docMk/>
            <pc:sldMk cId="372920950" sldId="518"/>
            <ac:spMk id="5" creationId="{B7278418-EB2A-8766-EC92-613B2ACBA277}"/>
          </ac:spMkLst>
        </pc:spChg>
        <pc:spChg chg="mod">
          <ac:chgData name="Marie D Wood" userId="aa2bd842-f192-4e1e-9a66-5fb13dd555b2" providerId="ADAL" clId="{952DA61E-397A-47BB-8E3E-1B38E3DAC2D9}" dt="2024-01-24T18:44:41.058" v="636" actId="21"/>
          <ac:spMkLst>
            <pc:docMk/>
            <pc:sldMk cId="372920950" sldId="518"/>
            <ac:spMk id="7" creationId="{8103113D-3FA7-10C8-CFF6-CF0FA3CF28D4}"/>
          </ac:spMkLst>
        </pc:spChg>
      </pc:sldChg>
      <pc:sldChg chg="modSp mod modNotesTx">
        <pc:chgData name="Marie D Wood" userId="aa2bd842-f192-4e1e-9a66-5fb13dd555b2" providerId="ADAL" clId="{952DA61E-397A-47BB-8E3E-1B38E3DAC2D9}" dt="2024-01-24T18:49:18.354" v="664" actId="20577"/>
        <pc:sldMkLst>
          <pc:docMk/>
          <pc:sldMk cId="165733473" sldId="519"/>
        </pc:sldMkLst>
        <pc:spChg chg="mod">
          <ac:chgData name="Marie D Wood" userId="aa2bd842-f192-4e1e-9a66-5fb13dd555b2" providerId="ADAL" clId="{952DA61E-397A-47BB-8E3E-1B38E3DAC2D9}" dt="2024-01-24T18:49:18.354" v="664" actId="20577"/>
          <ac:spMkLst>
            <pc:docMk/>
            <pc:sldMk cId="165733473" sldId="519"/>
            <ac:spMk id="5" creationId="{B7278418-EB2A-8766-EC92-613B2ACBA277}"/>
          </ac:spMkLst>
        </pc:spChg>
        <pc:spChg chg="mod">
          <ac:chgData name="Marie D Wood" userId="aa2bd842-f192-4e1e-9a66-5fb13dd555b2" providerId="ADAL" clId="{952DA61E-397A-47BB-8E3E-1B38E3DAC2D9}" dt="2024-01-24T18:46:22.606" v="641" actId="5793"/>
          <ac:spMkLst>
            <pc:docMk/>
            <pc:sldMk cId="165733473" sldId="519"/>
            <ac:spMk id="7" creationId="{8103113D-3FA7-10C8-CFF6-CF0FA3CF28D4}"/>
          </ac:spMkLst>
        </pc:spChg>
      </pc:sldChg>
      <pc:sldChg chg="modSp mod">
        <pc:chgData name="Marie D Wood" userId="aa2bd842-f192-4e1e-9a66-5fb13dd555b2" providerId="ADAL" clId="{952DA61E-397A-47BB-8E3E-1B38E3DAC2D9}" dt="2024-01-24T18:49:39.990" v="666"/>
        <pc:sldMkLst>
          <pc:docMk/>
          <pc:sldMk cId="4124579669" sldId="520"/>
        </pc:sldMkLst>
        <pc:spChg chg="mod">
          <ac:chgData name="Marie D Wood" userId="aa2bd842-f192-4e1e-9a66-5fb13dd555b2" providerId="ADAL" clId="{952DA61E-397A-47BB-8E3E-1B38E3DAC2D9}" dt="2024-01-24T18:49:39.990" v="666"/>
          <ac:spMkLst>
            <pc:docMk/>
            <pc:sldMk cId="4124579669" sldId="520"/>
            <ac:spMk id="5" creationId="{B7278418-EB2A-8766-EC92-613B2ACBA277}"/>
          </ac:spMkLst>
        </pc:spChg>
        <pc:spChg chg="mod">
          <ac:chgData name="Marie D Wood" userId="aa2bd842-f192-4e1e-9a66-5fb13dd555b2" providerId="ADAL" clId="{952DA61E-397A-47BB-8E3E-1B38E3DAC2D9}" dt="2024-01-24T18:47:59.662" v="659" actId="20577"/>
          <ac:spMkLst>
            <pc:docMk/>
            <pc:sldMk cId="4124579669" sldId="520"/>
            <ac:spMk id="7" creationId="{8103113D-3FA7-10C8-CFF6-CF0FA3CF28D4}"/>
          </ac:spMkLst>
        </pc:spChg>
      </pc:sldChg>
      <pc:sldChg chg="modSp del mod">
        <pc:chgData name="Marie D Wood" userId="aa2bd842-f192-4e1e-9a66-5fb13dd555b2" providerId="ADAL" clId="{952DA61E-397A-47BB-8E3E-1B38E3DAC2D9}" dt="2024-01-24T18:47:23.668" v="648" actId="47"/>
        <pc:sldMkLst>
          <pc:docMk/>
          <pc:sldMk cId="663443470" sldId="521"/>
        </pc:sldMkLst>
        <pc:spChg chg="mod">
          <ac:chgData name="Marie D Wood" userId="aa2bd842-f192-4e1e-9a66-5fb13dd555b2" providerId="ADAL" clId="{952DA61E-397A-47BB-8E3E-1B38E3DAC2D9}" dt="2024-01-24T18:47:06.424" v="643" actId="21"/>
          <ac:spMkLst>
            <pc:docMk/>
            <pc:sldMk cId="663443470" sldId="521"/>
            <ac:spMk id="7" creationId="{8103113D-3FA7-10C8-CFF6-CF0FA3CF28D4}"/>
          </ac:spMkLst>
        </pc:spChg>
      </pc:sldChg>
      <pc:sldChg chg="modSp mod ord modNotesTx">
        <pc:chgData name="Marie D Wood" userId="aa2bd842-f192-4e1e-9a66-5fb13dd555b2" providerId="ADAL" clId="{952DA61E-397A-47BB-8E3E-1B38E3DAC2D9}" dt="2024-01-24T18:57:23.449" v="726" actId="15"/>
        <pc:sldMkLst>
          <pc:docMk/>
          <pc:sldMk cId="2071456576" sldId="522"/>
        </pc:sldMkLst>
        <pc:spChg chg="mod">
          <ac:chgData name="Marie D Wood" userId="aa2bd842-f192-4e1e-9a66-5fb13dd555b2" providerId="ADAL" clId="{952DA61E-397A-47BB-8E3E-1B38E3DAC2D9}" dt="2024-01-24T18:55:17.986" v="709" actId="20577"/>
          <ac:spMkLst>
            <pc:docMk/>
            <pc:sldMk cId="2071456576" sldId="522"/>
            <ac:spMk id="5" creationId="{B7278418-EB2A-8766-EC92-613B2ACBA277}"/>
          </ac:spMkLst>
        </pc:spChg>
        <pc:spChg chg="mod">
          <ac:chgData name="Marie D Wood" userId="aa2bd842-f192-4e1e-9a66-5fb13dd555b2" providerId="ADAL" clId="{952DA61E-397A-47BB-8E3E-1B38E3DAC2D9}" dt="2024-01-24T18:57:23.449" v="726" actId="15"/>
          <ac:spMkLst>
            <pc:docMk/>
            <pc:sldMk cId="2071456576" sldId="522"/>
            <ac:spMk id="7" creationId="{8103113D-3FA7-10C8-CFF6-CF0FA3CF28D4}"/>
          </ac:spMkLst>
        </pc:spChg>
      </pc:sldChg>
      <pc:sldChg chg="modSp mod modNotesTx">
        <pc:chgData name="Marie D Wood" userId="aa2bd842-f192-4e1e-9a66-5fb13dd555b2" providerId="ADAL" clId="{952DA61E-397A-47BB-8E3E-1B38E3DAC2D9}" dt="2024-01-24T18:55:48.403" v="713"/>
        <pc:sldMkLst>
          <pc:docMk/>
          <pc:sldMk cId="1280580157" sldId="523"/>
        </pc:sldMkLst>
        <pc:spChg chg="mod">
          <ac:chgData name="Marie D Wood" userId="aa2bd842-f192-4e1e-9a66-5fb13dd555b2" providerId="ADAL" clId="{952DA61E-397A-47BB-8E3E-1B38E3DAC2D9}" dt="2024-01-24T18:54:21.149" v="702"/>
          <ac:spMkLst>
            <pc:docMk/>
            <pc:sldMk cId="1280580157" sldId="523"/>
            <ac:spMk id="5" creationId="{B7278418-EB2A-8766-EC92-613B2ACBA277}"/>
          </ac:spMkLst>
        </pc:spChg>
        <pc:spChg chg="mod">
          <ac:chgData name="Marie D Wood" userId="aa2bd842-f192-4e1e-9a66-5fb13dd555b2" providerId="ADAL" clId="{952DA61E-397A-47BB-8E3E-1B38E3DAC2D9}" dt="2024-01-10T18:50:14.333" v="149" actId="948"/>
          <ac:spMkLst>
            <pc:docMk/>
            <pc:sldMk cId="1280580157" sldId="523"/>
            <ac:spMk id="7" creationId="{8103113D-3FA7-10C8-CFF6-CF0FA3CF28D4}"/>
          </ac:spMkLst>
        </pc:spChg>
        <pc:picChg chg="mod">
          <ac:chgData name="Marie D Wood" userId="aa2bd842-f192-4e1e-9a66-5fb13dd555b2" providerId="ADAL" clId="{952DA61E-397A-47BB-8E3E-1B38E3DAC2D9}" dt="2024-01-10T18:50:24.202" v="152" actId="1076"/>
          <ac:picMkLst>
            <pc:docMk/>
            <pc:sldMk cId="1280580157" sldId="523"/>
            <ac:picMk id="11266" creationId="{39294791-6F78-AC3B-958C-ADD12B2DD2F7}"/>
          </ac:picMkLst>
        </pc:picChg>
      </pc:sldChg>
      <pc:sldChg chg="modSp mod modNotesTx">
        <pc:chgData name="Marie D Wood" userId="aa2bd842-f192-4e1e-9a66-5fb13dd555b2" providerId="ADAL" clId="{952DA61E-397A-47BB-8E3E-1B38E3DAC2D9}" dt="2024-01-24T19:00:18.514" v="740" actId="14"/>
        <pc:sldMkLst>
          <pc:docMk/>
          <pc:sldMk cId="17140509" sldId="524"/>
        </pc:sldMkLst>
        <pc:spChg chg="mod">
          <ac:chgData name="Marie D Wood" userId="aa2bd842-f192-4e1e-9a66-5fb13dd555b2" providerId="ADAL" clId="{952DA61E-397A-47BB-8E3E-1B38E3DAC2D9}" dt="2024-01-24T18:54:28.689" v="703"/>
          <ac:spMkLst>
            <pc:docMk/>
            <pc:sldMk cId="17140509" sldId="524"/>
            <ac:spMk id="5" creationId="{B7278418-EB2A-8766-EC92-613B2ACBA277}"/>
          </ac:spMkLst>
        </pc:spChg>
        <pc:spChg chg="mod">
          <ac:chgData name="Marie D Wood" userId="aa2bd842-f192-4e1e-9a66-5fb13dd555b2" providerId="ADAL" clId="{952DA61E-397A-47BB-8E3E-1B38E3DAC2D9}" dt="2024-01-24T18:59:44.154" v="736" actId="15"/>
          <ac:spMkLst>
            <pc:docMk/>
            <pc:sldMk cId="17140509" sldId="524"/>
            <ac:spMk id="7" creationId="{8103113D-3FA7-10C8-CFF6-CF0FA3CF28D4}"/>
          </ac:spMkLst>
        </pc:spChg>
      </pc:sldChg>
      <pc:sldChg chg="modSp del mod">
        <pc:chgData name="Marie D Wood" userId="aa2bd842-f192-4e1e-9a66-5fb13dd555b2" providerId="ADAL" clId="{952DA61E-397A-47BB-8E3E-1B38E3DAC2D9}" dt="2024-01-24T19:00:21.091" v="741" actId="47"/>
        <pc:sldMkLst>
          <pc:docMk/>
          <pc:sldMk cId="2223524694" sldId="525"/>
        </pc:sldMkLst>
        <pc:spChg chg="mod">
          <ac:chgData name="Marie D Wood" userId="aa2bd842-f192-4e1e-9a66-5fb13dd555b2" providerId="ADAL" clId="{952DA61E-397A-47BB-8E3E-1B38E3DAC2D9}" dt="2024-01-24T18:54:33.375" v="704"/>
          <ac:spMkLst>
            <pc:docMk/>
            <pc:sldMk cId="2223524694" sldId="525"/>
            <ac:spMk id="5" creationId="{B7278418-EB2A-8766-EC92-613B2ACBA277}"/>
          </ac:spMkLst>
        </pc:spChg>
        <pc:spChg chg="mod">
          <ac:chgData name="Marie D Wood" userId="aa2bd842-f192-4e1e-9a66-5fb13dd555b2" providerId="ADAL" clId="{952DA61E-397A-47BB-8E3E-1B38E3DAC2D9}" dt="2024-01-24T19:00:07.659" v="737" actId="21"/>
          <ac:spMkLst>
            <pc:docMk/>
            <pc:sldMk cId="2223524694" sldId="525"/>
            <ac:spMk id="7" creationId="{8103113D-3FA7-10C8-CFF6-CF0FA3CF28D4}"/>
          </ac:spMkLst>
        </pc:spChg>
      </pc:sldChg>
      <pc:sldChg chg="modSp mod">
        <pc:chgData name="Marie D Wood" userId="aa2bd842-f192-4e1e-9a66-5fb13dd555b2" providerId="ADAL" clId="{952DA61E-397A-47BB-8E3E-1B38E3DAC2D9}" dt="2024-01-10T18:52:46.917" v="168" actId="20577"/>
        <pc:sldMkLst>
          <pc:docMk/>
          <pc:sldMk cId="33080053" sldId="526"/>
        </pc:sldMkLst>
        <pc:spChg chg="mod">
          <ac:chgData name="Marie D Wood" userId="aa2bd842-f192-4e1e-9a66-5fb13dd555b2" providerId="ADAL" clId="{952DA61E-397A-47BB-8E3E-1B38E3DAC2D9}" dt="2024-01-10T18:52:46.917" v="168" actId="20577"/>
          <ac:spMkLst>
            <pc:docMk/>
            <pc:sldMk cId="33080053" sldId="526"/>
            <ac:spMk id="7" creationId="{8103113D-3FA7-10C8-CFF6-CF0FA3CF28D4}"/>
          </ac:spMkLst>
        </pc:spChg>
      </pc:sldChg>
      <pc:sldChg chg="modSp mod">
        <pc:chgData name="Marie D Wood" userId="aa2bd842-f192-4e1e-9a66-5fb13dd555b2" providerId="ADAL" clId="{952DA61E-397A-47BB-8E3E-1B38E3DAC2D9}" dt="2024-01-10T18:53:12.578" v="184" actId="20577"/>
        <pc:sldMkLst>
          <pc:docMk/>
          <pc:sldMk cId="3234835290" sldId="527"/>
        </pc:sldMkLst>
        <pc:spChg chg="mod">
          <ac:chgData name="Marie D Wood" userId="aa2bd842-f192-4e1e-9a66-5fb13dd555b2" providerId="ADAL" clId="{952DA61E-397A-47BB-8E3E-1B38E3DAC2D9}" dt="2024-01-10T18:53:12.578" v="184" actId="20577"/>
          <ac:spMkLst>
            <pc:docMk/>
            <pc:sldMk cId="3234835290" sldId="527"/>
            <ac:spMk id="7" creationId="{8103113D-3FA7-10C8-CFF6-CF0FA3CF28D4}"/>
          </ac:spMkLst>
        </pc:spChg>
      </pc:sldChg>
      <pc:sldChg chg="modSp mod">
        <pc:chgData name="Marie D Wood" userId="aa2bd842-f192-4e1e-9a66-5fb13dd555b2" providerId="ADAL" clId="{952DA61E-397A-47BB-8E3E-1B38E3DAC2D9}" dt="2024-01-10T18:53:30.497" v="188" actId="948"/>
        <pc:sldMkLst>
          <pc:docMk/>
          <pc:sldMk cId="1593749462" sldId="528"/>
        </pc:sldMkLst>
        <pc:spChg chg="mod">
          <ac:chgData name="Marie D Wood" userId="aa2bd842-f192-4e1e-9a66-5fb13dd555b2" providerId="ADAL" clId="{952DA61E-397A-47BB-8E3E-1B38E3DAC2D9}" dt="2024-01-10T18:53:30.497" v="188" actId="948"/>
          <ac:spMkLst>
            <pc:docMk/>
            <pc:sldMk cId="1593749462" sldId="528"/>
            <ac:spMk id="7" creationId="{8103113D-3FA7-10C8-CFF6-CF0FA3CF28D4}"/>
          </ac:spMkLst>
        </pc:spChg>
      </pc:sldChg>
      <pc:sldChg chg="modSp mod">
        <pc:chgData name="Marie D Wood" userId="aa2bd842-f192-4e1e-9a66-5fb13dd555b2" providerId="ADAL" clId="{952DA61E-397A-47BB-8E3E-1B38E3DAC2D9}" dt="2024-01-10T18:54:22.974" v="200" actId="1076"/>
        <pc:sldMkLst>
          <pc:docMk/>
          <pc:sldMk cId="417864523" sldId="530"/>
        </pc:sldMkLst>
        <pc:spChg chg="mod">
          <ac:chgData name="Marie D Wood" userId="aa2bd842-f192-4e1e-9a66-5fb13dd555b2" providerId="ADAL" clId="{952DA61E-397A-47BB-8E3E-1B38E3DAC2D9}" dt="2024-01-10T18:54:22.974" v="200" actId="1076"/>
          <ac:spMkLst>
            <pc:docMk/>
            <pc:sldMk cId="417864523" sldId="530"/>
            <ac:spMk id="7" creationId="{8103113D-3FA7-10C8-CFF6-CF0FA3CF28D4}"/>
          </ac:spMkLst>
        </pc:spChg>
        <pc:picChg chg="mod">
          <ac:chgData name="Marie D Wood" userId="aa2bd842-f192-4e1e-9a66-5fb13dd555b2" providerId="ADAL" clId="{952DA61E-397A-47BB-8E3E-1B38E3DAC2D9}" dt="2024-01-10T18:54:18.293" v="199" actId="1076"/>
          <ac:picMkLst>
            <pc:docMk/>
            <pc:sldMk cId="417864523" sldId="530"/>
            <ac:picMk id="12290" creationId="{3C43B1E4-65B4-451B-53EE-0620F4CF984F}"/>
          </ac:picMkLst>
        </pc:picChg>
      </pc:sldChg>
      <pc:sldChg chg="modSp mod">
        <pc:chgData name="Marie D Wood" userId="aa2bd842-f192-4e1e-9a66-5fb13dd555b2" providerId="ADAL" clId="{952DA61E-397A-47BB-8E3E-1B38E3DAC2D9}" dt="2024-01-10T18:55:22.975" v="212" actId="1076"/>
        <pc:sldMkLst>
          <pc:docMk/>
          <pc:sldMk cId="4132585939" sldId="531"/>
        </pc:sldMkLst>
        <pc:spChg chg="mod">
          <ac:chgData name="Marie D Wood" userId="aa2bd842-f192-4e1e-9a66-5fb13dd555b2" providerId="ADAL" clId="{952DA61E-397A-47BB-8E3E-1B38E3DAC2D9}" dt="2024-01-10T18:55:22.975" v="212" actId="1076"/>
          <ac:spMkLst>
            <pc:docMk/>
            <pc:sldMk cId="4132585939" sldId="531"/>
            <ac:spMk id="7" creationId="{8103113D-3FA7-10C8-CFF6-CF0FA3CF28D4}"/>
          </ac:spMkLst>
        </pc:spChg>
      </pc:sldChg>
      <pc:sldChg chg="modSp add mod">
        <pc:chgData name="Marie D Wood" userId="aa2bd842-f192-4e1e-9a66-5fb13dd555b2" providerId="ADAL" clId="{952DA61E-397A-47BB-8E3E-1B38E3DAC2D9}" dt="2024-01-24T18:49:34.129" v="665"/>
        <pc:sldMkLst>
          <pc:docMk/>
          <pc:sldMk cId="900611554" sldId="532"/>
        </pc:sldMkLst>
        <pc:spChg chg="mod">
          <ac:chgData name="Marie D Wood" userId="aa2bd842-f192-4e1e-9a66-5fb13dd555b2" providerId="ADAL" clId="{952DA61E-397A-47BB-8E3E-1B38E3DAC2D9}" dt="2024-01-24T18:49:34.129" v="665"/>
          <ac:spMkLst>
            <pc:docMk/>
            <pc:sldMk cId="900611554" sldId="532"/>
            <ac:spMk id="5" creationId="{B7278418-EB2A-8766-EC92-613B2ACBA277}"/>
          </ac:spMkLst>
        </pc:spChg>
        <pc:spChg chg="mod">
          <ac:chgData name="Marie D Wood" userId="aa2bd842-f192-4e1e-9a66-5fb13dd555b2" providerId="ADAL" clId="{952DA61E-397A-47BB-8E3E-1B38E3DAC2D9}" dt="2024-01-24T18:48:34.574" v="660" actId="33524"/>
          <ac:spMkLst>
            <pc:docMk/>
            <pc:sldMk cId="900611554" sldId="532"/>
            <ac:spMk id="7" creationId="{8103113D-3FA7-10C8-CFF6-CF0FA3CF28D4}"/>
          </ac:spMkLst>
        </pc:spChg>
      </pc:sldChg>
      <pc:sldChg chg="modSp add del mod modNotesTx">
        <pc:chgData name="Marie D Wood" userId="aa2bd842-f192-4e1e-9a66-5fb13dd555b2" providerId="ADAL" clId="{952DA61E-397A-47BB-8E3E-1B38E3DAC2D9}" dt="2024-01-24T18:31:58.200" v="517" actId="47"/>
        <pc:sldMkLst>
          <pc:docMk/>
          <pc:sldMk cId="3763266036" sldId="532"/>
        </pc:sldMkLst>
        <pc:spChg chg="mod">
          <ac:chgData name="Marie D Wood" userId="aa2bd842-f192-4e1e-9a66-5fb13dd555b2" providerId="ADAL" clId="{952DA61E-397A-47BB-8E3E-1B38E3DAC2D9}" dt="2024-01-24T18:30:41.095" v="504" actId="21"/>
          <ac:spMkLst>
            <pc:docMk/>
            <pc:sldMk cId="3763266036" sldId="532"/>
            <ac:spMk id="7" creationId="{8103113D-3FA7-10C8-CFF6-CF0FA3CF28D4}"/>
          </ac:spMkLst>
        </pc:spChg>
      </pc:sldChg>
      <pc:sldChg chg="modSp add del mod ord">
        <pc:chgData name="Marie D Wood" userId="aa2bd842-f192-4e1e-9a66-5fb13dd555b2" providerId="ADAL" clId="{952DA61E-397A-47BB-8E3E-1B38E3DAC2D9}" dt="2024-01-24T18:55:23.925" v="710" actId="47"/>
        <pc:sldMkLst>
          <pc:docMk/>
          <pc:sldMk cId="3039642615" sldId="533"/>
        </pc:sldMkLst>
        <pc:spChg chg="mod">
          <ac:chgData name="Marie D Wood" userId="aa2bd842-f192-4e1e-9a66-5fb13dd555b2" providerId="ADAL" clId="{952DA61E-397A-47BB-8E3E-1B38E3DAC2D9}" dt="2024-01-24T18:53:56.558" v="700" actId="20577"/>
          <ac:spMkLst>
            <pc:docMk/>
            <pc:sldMk cId="3039642615" sldId="533"/>
            <ac:spMk id="5" creationId="{B7278418-EB2A-8766-EC92-613B2ACBA277}"/>
          </ac:spMkLst>
        </pc:spChg>
      </pc:sldChg>
      <pc:sldMasterChg chg="modSp modSldLayout">
        <pc:chgData name="Marie D Wood" userId="aa2bd842-f192-4e1e-9a66-5fb13dd555b2" providerId="ADAL" clId="{952DA61E-397A-47BB-8E3E-1B38E3DAC2D9}" dt="2024-01-10T18:37:41.895" v="2" actId="735"/>
        <pc:sldMasterMkLst>
          <pc:docMk/>
          <pc:sldMasterMk cId="0" sldId="2147493460"/>
        </pc:sldMasterMkLst>
        <pc:sldLayoutChg chg="modSp">
          <pc:chgData name="Marie D Wood" userId="aa2bd842-f192-4e1e-9a66-5fb13dd555b2" providerId="ADAL" clId="{952DA61E-397A-47BB-8E3E-1B38E3DAC2D9}" dt="2024-01-10T18:37:28.810" v="1" actId="735"/>
          <pc:sldLayoutMkLst>
            <pc:docMk/>
            <pc:sldMasterMk cId="0" sldId="2147493460"/>
            <pc:sldLayoutMk cId="2595775991" sldId="2147493474"/>
          </pc:sldLayoutMkLst>
        </pc:sldLayoutChg>
      </pc:sldMasterChg>
      <pc:sldMasterChg chg="modSldLayout">
        <pc:chgData name="Marie D Wood" userId="aa2bd842-f192-4e1e-9a66-5fb13dd555b2" providerId="ADAL" clId="{952DA61E-397A-47BB-8E3E-1B38E3DAC2D9}" dt="2024-01-10T18:37:26.119" v="0" actId="735"/>
        <pc:sldMasterMkLst>
          <pc:docMk/>
          <pc:sldMasterMk cId="0" sldId="2147493466"/>
        </pc:sldMasterMkLst>
        <pc:sldLayoutChg chg="modSp">
          <pc:chgData name="Marie D Wood" userId="aa2bd842-f192-4e1e-9a66-5fb13dd555b2" providerId="ADAL" clId="{952DA61E-397A-47BB-8E3E-1B38E3DAC2D9}" dt="2024-01-10T18:37:26.119" v="0" actId="735"/>
          <pc:sldLayoutMkLst>
            <pc:docMk/>
            <pc:sldMasterMk cId="0" sldId="2147493466"/>
            <pc:sldLayoutMk cId="3344861238" sldId="2147493473"/>
          </pc:sldLayoutMkLst>
        </pc:sldLayoutChg>
      </pc:sldMasterChg>
      <pc:sldMasterChg chg="modSldLayout">
        <pc:chgData name="Marie D Wood" userId="aa2bd842-f192-4e1e-9a66-5fb13dd555b2" providerId="ADAL" clId="{952DA61E-397A-47BB-8E3E-1B38E3DAC2D9}" dt="2024-01-26T14:40:14.502" v="841" actId="1076"/>
        <pc:sldMasterMkLst>
          <pc:docMk/>
          <pc:sldMasterMk cId="0" sldId="2147493470"/>
        </pc:sldMasterMkLst>
        <pc:sldLayoutChg chg="modSp mod">
          <pc:chgData name="Marie D Wood" userId="aa2bd842-f192-4e1e-9a66-5fb13dd555b2" providerId="ADAL" clId="{952DA61E-397A-47BB-8E3E-1B38E3DAC2D9}" dt="2024-01-26T14:40:04.340" v="837" actId="1076"/>
          <pc:sldLayoutMkLst>
            <pc:docMk/>
            <pc:sldMasterMk cId="0" sldId="2147493470"/>
            <pc:sldLayoutMk cId="1348489365" sldId="2147493479"/>
          </pc:sldLayoutMkLst>
          <pc:spChg chg="mod">
            <ac:chgData name="Marie D Wood" userId="aa2bd842-f192-4e1e-9a66-5fb13dd555b2" providerId="ADAL" clId="{952DA61E-397A-47BB-8E3E-1B38E3DAC2D9}" dt="2024-01-26T14:40:04.340" v="837" actId="1076"/>
            <ac:spMkLst>
              <pc:docMk/>
              <pc:sldMasterMk cId="0" sldId="2147493470"/>
              <pc:sldLayoutMk cId="1348489365" sldId="2147493479"/>
              <ac:spMk id="2" creationId="{00000000-0000-0000-0000-000000000000}"/>
            </ac:spMkLst>
          </pc:spChg>
        </pc:sldLayoutChg>
        <pc:sldLayoutChg chg="modSp mod">
          <pc:chgData name="Marie D Wood" userId="aa2bd842-f192-4e1e-9a66-5fb13dd555b2" providerId="ADAL" clId="{952DA61E-397A-47BB-8E3E-1B38E3DAC2D9}" dt="2024-01-26T14:39:58.631" v="835" actId="1076"/>
          <pc:sldLayoutMkLst>
            <pc:docMk/>
            <pc:sldMasterMk cId="0" sldId="2147493470"/>
            <pc:sldLayoutMk cId="1744984736" sldId="2147493480"/>
          </pc:sldLayoutMkLst>
          <pc:spChg chg="mod">
            <ac:chgData name="Marie D Wood" userId="aa2bd842-f192-4e1e-9a66-5fb13dd555b2" providerId="ADAL" clId="{952DA61E-397A-47BB-8E3E-1B38E3DAC2D9}" dt="2024-01-26T14:39:58.631" v="835" actId="1076"/>
            <ac:spMkLst>
              <pc:docMk/>
              <pc:sldMasterMk cId="0" sldId="2147493470"/>
              <pc:sldLayoutMk cId="1744984736" sldId="2147493480"/>
              <ac:spMk id="2" creationId="{00000000-0000-0000-0000-000000000000}"/>
            </ac:spMkLst>
          </pc:spChg>
        </pc:sldLayoutChg>
        <pc:sldLayoutChg chg="modSp mod">
          <pc:chgData name="Marie D Wood" userId="aa2bd842-f192-4e1e-9a66-5fb13dd555b2" providerId="ADAL" clId="{952DA61E-397A-47BB-8E3E-1B38E3DAC2D9}" dt="2024-01-26T14:40:10.186" v="839" actId="1076"/>
          <pc:sldLayoutMkLst>
            <pc:docMk/>
            <pc:sldMasterMk cId="0" sldId="2147493470"/>
            <pc:sldLayoutMk cId="509786192" sldId="2147493481"/>
          </pc:sldLayoutMkLst>
          <pc:spChg chg="mod">
            <ac:chgData name="Marie D Wood" userId="aa2bd842-f192-4e1e-9a66-5fb13dd555b2" providerId="ADAL" clId="{952DA61E-397A-47BB-8E3E-1B38E3DAC2D9}" dt="2024-01-26T14:40:10.186" v="839" actId="1076"/>
            <ac:spMkLst>
              <pc:docMk/>
              <pc:sldMasterMk cId="0" sldId="2147493470"/>
              <pc:sldLayoutMk cId="509786192" sldId="2147493481"/>
              <ac:spMk id="2" creationId="{00000000-0000-0000-0000-000000000000}"/>
            </ac:spMkLst>
          </pc:spChg>
        </pc:sldLayoutChg>
        <pc:sldLayoutChg chg="modSp mod">
          <pc:chgData name="Marie D Wood" userId="aa2bd842-f192-4e1e-9a66-5fb13dd555b2" providerId="ADAL" clId="{952DA61E-397A-47BB-8E3E-1B38E3DAC2D9}" dt="2024-01-26T14:40:14.502" v="841" actId="1076"/>
          <pc:sldLayoutMkLst>
            <pc:docMk/>
            <pc:sldMasterMk cId="0" sldId="2147493470"/>
            <pc:sldLayoutMk cId="3047032802" sldId="2147493482"/>
          </pc:sldLayoutMkLst>
          <pc:spChg chg="mod">
            <ac:chgData name="Marie D Wood" userId="aa2bd842-f192-4e1e-9a66-5fb13dd555b2" providerId="ADAL" clId="{952DA61E-397A-47BB-8E3E-1B38E3DAC2D9}" dt="2024-01-26T14:40:14.502" v="841" actId="1076"/>
            <ac:spMkLst>
              <pc:docMk/>
              <pc:sldMasterMk cId="0" sldId="2147493470"/>
              <pc:sldLayoutMk cId="3047032802" sldId="2147493482"/>
              <ac:spMk id="2" creationId="{00000000-0000-0000-0000-000000000000}"/>
            </ac:spMkLst>
          </pc:spChg>
        </pc:sldLayoutChg>
      </pc:sldMasterChg>
    </pc:docChg>
  </pc:docChgLst>
  <pc:docChgLst>
    <pc:chgData name="Aleks Jovanovich" userId="S::aleksandar_jovanovich@progressive.com::6ff26df7-9ece-4cbb-9b25-991ea4a4eba2" providerId="AD" clId="Web-{8C11E346-821F-0019-35E2-48A4C5C9C894}"/>
    <pc:docChg chg="delSld modSld modSection">
      <pc:chgData name="Aleks Jovanovich" userId="S::aleksandar_jovanovich@progressive.com::6ff26df7-9ece-4cbb-9b25-991ea4a4eba2" providerId="AD" clId="Web-{8C11E346-821F-0019-35E2-48A4C5C9C894}" dt="2024-01-25T23:18:31.380" v="189" actId="20577"/>
      <pc:docMkLst>
        <pc:docMk/>
      </pc:docMkLst>
      <pc:sldChg chg="modNotes">
        <pc:chgData name="Aleks Jovanovich" userId="S::aleksandar_jovanovich@progressive.com::6ff26df7-9ece-4cbb-9b25-991ea4a4eba2" providerId="AD" clId="Web-{8C11E346-821F-0019-35E2-48A4C5C9C894}" dt="2024-01-25T22:42:40.857" v="0"/>
        <pc:sldMkLst>
          <pc:docMk/>
          <pc:sldMk cId="1551696172" sldId="310"/>
        </pc:sldMkLst>
      </pc:sldChg>
      <pc:sldChg chg="modNotes">
        <pc:chgData name="Aleks Jovanovich" userId="S::aleksandar_jovanovich@progressive.com::6ff26df7-9ece-4cbb-9b25-991ea4a4eba2" providerId="AD" clId="Web-{8C11E346-821F-0019-35E2-48A4C5C9C894}" dt="2024-01-25T22:43:10.686" v="2"/>
        <pc:sldMkLst>
          <pc:docMk/>
          <pc:sldMk cId="3019263647" sldId="496"/>
        </pc:sldMkLst>
      </pc:sldChg>
      <pc:sldChg chg="modNotes">
        <pc:chgData name="Aleks Jovanovich" userId="S::aleksandar_jovanovich@progressive.com::6ff26df7-9ece-4cbb-9b25-991ea4a4eba2" providerId="AD" clId="Web-{8C11E346-821F-0019-35E2-48A4C5C9C894}" dt="2024-01-25T22:46:18.974" v="16"/>
        <pc:sldMkLst>
          <pc:docMk/>
          <pc:sldMk cId="1606010094" sldId="498"/>
        </pc:sldMkLst>
      </pc:sldChg>
      <pc:sldChg chg="del">
        <pc:chgData name="Aleks Jovanovich" userId="S::aleksandar_jovanovich@progressive.com::6ff26df7-9ece-4cbb-9b25-991ea4a4eba2" providerId="AD" clId="Web-{8C11E346-821F-0019-35E2-48A4C5C9C894}" dt="2024-01-25T22:48:13.634" v="35"/>
        <pc:sldMkLst>
          <pc:docMk/>
          <pc:sldMk cId="1705838292" sldId="499"/>
        </pc:sldMkLst>
      </pc:sldChg>
      <pc:sldChg chg="modSp modNotes">
        <pc:chgData name="Aleks Jovanovich" userId="S::aleksandar_jovanovich@progressive.com::6ff26df7-9ece-4cbb-9b25-991ea4a4eba2" providerId="AD" clId="Web-{8C11E346-821F-0019-35E2-48A4C5C9C894}" dt="2024-01-25T23:18:31.380" v="189" actId="20577"/>
        <pc:sldMkLst>
          <pc:docMk/>
          <pc:sldMk cId="2075119686" sldId="500"/>
        </pc:sldMkLst>
        <pc:spChg chg="mod">
          <ac:chgData name="Aleks Jovanovich" userId="S::aleksandar_jovanovich@progressive.com::6ff26df7-9ece-4cbb-9b25-991ea4a4eba2" providerId="AD" clId="Web-{8C11E346-821F-0019-35E2-48A4C5C9C894}" dt="2024-01-25T23:18:31.380" v="189" actId="20577"/>
          <ac:spMkLst>
            <pc:docMk/>
            <pc:sldMk cId="2075119686" sldId="500"/>
            <ac:spMk id="6" creationId="{EEF286FB-F586-DE18-0BE1-B1AE50938679}"/>
          </ac:spMkLst>
        </pc:spChg>
      </pc:sldChg>
      <pc:sldChg chg="modSp modNotes">
        <pc:chgData name="Aleks Jovanovich" userId="S::aleksandar_jovanovich@progressive.com::6ff26df7-9ece-4cbb-9b25-991ea4a4eba2" providerId="AD" clId="Web-{8C11E346-821F-0019-35E2-48A4C5C9C894}" dt="2024-01-25T22:56:03.180" v="120" actId="20577"/>
        <pc:sldMkLst>
          <pc:docMk/>
          <pc:sldMk cId="3178157825" sldId="501"/>
        </pc:sldMkLst>
        <pc:spChg chg="mod">
          <ac:chgData name="Aleks Jovanovich" userId="S::aleksandar_jovanovich@progressive.com::6ff26df7-9ece-4cbb-9b25-991ea4a4eba2" providerId="AD" clId="Web-{8C11E346-821F-0019-35E2-48A4C5C9C894}" dt="2024-01-25T22:56:03.180" v="120" actId="20577"/>
          <ac:spMkLst>
            <pc:docMk/>
            <pc:sldMk cId="3178157825" sldId="501"/>
            <ac:spMk id="6" creationId="{F7F41AE7-44FA-5D39-A115-58C650C3ECA9}"/>
          </ac:spMkLst>
        </pc:spChg>
      </pc:sldChg>
      <pc:sldChg chg="modSp del modNotes">
        <pc:chgData name="Aleks Jovanovich" userId="S::aleksandar_jovanovich@progressive.com::6ff26df7-9ece-4cbb-9b25-991ea4a4eba2" providerId="AD" clId="Web-{8C11E346-821F-0019-35E2-48A4C5C9C894}" dt="2024-01-25T22:52:05.344" v="69"/>
        <pc:sldMkLst>
          <pc:docMk/>
          <pc:sldMk cId="1322692812" sldId="504"/>
        </pc:sldMkLst>
        <pc:spChg chg="mod">
          <ac:chgData name="Aleks Jovanovich" userId="S::aleksandar_jovanovich@progressive.com::6ff26df7-9ece-4cbb-9b25-991ea4a4eba2" providerId="AD" clId="Web-{8C11E346-821F-0019-35E2-48A4C5C9C894}" dt="2024-01-25T22:51:09.171" v="67" actId="20577"/>
          <ac:spMkLst>
            <pc:docMk/>
            <pc:sldMk cId="1322692812" sldId="504"/>
            <ac:spMk id="7" creationId="{8103113D-3FA7-10C8-CFF6-CF0FA3CF28D4}"/>
          </ac:spMkLst>
        </pc:spChg>
      </pc:sldChg>
      <pc:sldChg chg="modSp del modNotes">
        <pc:chgData name="Aleks Jovanovich" userId="S::aleksandar_jovanovich@progressive.com::6ff26df7-9ece-4cbb-9b25-991ea4a4eba2" providerId="AD" clId="Web-{8C11E346-821F-0019-35E2-48A4C5C9C894}" dt="2024-01-25T22:59:06.530" v="140"/>
        <pc:sldMkLst>
          <pc:docMk/>
          <pc:sldMk cId="4147727355" sldId="505"/>
        </pc:sldMkLst>
        <pc:spChg chg="mod">
          <ac:chgData name="Aleks Jovanovich" userId="S::aleksandar_jovanovich@progressive.com::6ff26df7-9ece-4cbb-9b25-991ea4a4eba2" providerId="AD" clId="Web-{8C11E346-821F-0019-35E2-48A4C5C9C894}" dt="2024-01-25T22:53:25.456" v="81" actId="20577"/>
          <ac:spMkLst>
            <pc:docMk/>
            <pc:sldMk cId="4147727355" sldId="505"/>
            <ac:spMk id="7" creationId="{8103113D-3FA7-10C8-CFF6-CF0FA3CF28D4}"/>
          </ac:spMkLst>
        </pc:spChg>
      </pc:sldChg>
      <pc:sldChg chg="modSp modNotes">
        <pc:chgData name="Aleks Jovanovich" userId="S::aleksandar_jovanovich@progressive.com::6ff26df7-9ece-4cbb-9b25-991ea4a4eba2" providerId="AD" clId="Web-{8C11E346-821F-0019-35E2-48A4C5C9C894}" dt="2024-01-25T22:59:05.811" v="139"/>
        <pc:sldMkLst>
          <pc:docMk/>
          <pc:sldMk cId="3059128509" sldId="507"/>
        </pc:sldMkLst>
        <pc:spChg chg="mod">
          <ac:chgData name="Aleks Jovanovich" userId="S::aleksandar_jovanovich@progressive.com::6ff26df7-9ece-4cbb-9b25-991ea4a4eba2" providerId="AD" clId="Web-{8C11E346-821F-0019-35E2-48A4C5C9C894}" dt="2024-01-25T22:58:45.139" v="137" actId="20577"/>
          <ac:spMkLst>
            <pc:docMk/>
            <pc:sldMk cId="3059128509" sldId="507"/>
            <ac:spMk id="7" creationId="{8103113D-3FA7-10C8-CFF6-CF0FA3CF28D4}"/>
          </ac:spMkLst>
        </pc:spChg>
      </pc:sldChg>
      <pc:sldChg chg="modSp modNotes">
        <pc:chgData name="Aleks Jovanovich" userId="S::aleksandar_jovanovich@progressive.com::6ff26df7-9ece-4cbb-9b25-991ea4a4eba2" providerId="AD" clId="Web-{8C11E346-821F-0019-35E2-48A4C5C9C894}" dt="2024-01-25T22:57:28.683" v="131" actId="20577"/>
        <pc:sldMkLst>
          <pc:docMk/>
          <pc:sldMk cId="1011177051" sldId="508"/>
        </pc:sldMkLst>
        <pc:spChg chg="mod">
          <ac:chgData name="Aleks Jovanovich" userId="S::aleksandar_jovanovich@progressive.com::6ff26df7-9ece-4cbb-9b25-991ea4a4eba2" providerId="AD" clId="Web-{8C11E346-821F-0019-35E2-48A4C5C9C894}" dt="2024-01-25T22:57:28.683" v="131" actId="20577"/>
          <ac:spMkLst>
            <pc:docMk/>
            <pc:sldMk cId="1011177051" sldId="508"/>
            <ac:spMk id="7" creationId="{8103113D-3FA7-10C8-CFF6-CF0FA3CF28D4}"/>
          </ac:spMkLst>
        </pc:spChg>
      </pc:sldChg>
      <pc:sldChg chg="modNotes">
        <pc:chgData name="Aleks Jovanovich" userId="S::aleksandar_jovanovich@progressive.com::6ff26df7-9ece-4cbb-9b25-991ea4a4eba2" providerId="AD" clId="Web-{8C11E346-821F-0019-35E2-48A4C5C9C894}" dt="2024-01-25T22:44:37.111" v="9"/>
        <pc:sldMkLst>
          <pc:docMk/>
          <pc:sldMk cId="852878681" sldId="509"/>
        </pc:sldMkLst>
      </pc:sldChg>
      <pc:sldChg chg="modNotes">
        <pc:chgData name="Aleks Jovanovich" userId="S::aleksandar_jovanovich@progressive.com::6ff26df7-9ece-4cbb-9b25-991ea4a4eba2" providerId="AD" clId="Web-{8C11E346-821F-0019-35E2-48A4C5C9C894}" dt="2024-01-25T22:44:59.518" v="11"/>
        <pc:sldMkLst>
          <pc:docMk/>
          <pc:sldMk cId="2777393925" sldId="510"/>
        </pc:sldMkLst>
      </pc:sldChg>
      <pc:sldChg chg="modNotes">
        <pc:chgData name="Aleks Jovanovich" userId="S::aleksandar_jovanovich@progressive.com::6ff26df7-9ece-4cbb-9b25-991ea4a4eba2" providerId="AD" clId="Web-{8C11E346-821F-0019-35E2-48A4C5C9C894}" dt="2024-01-25T22:45:19.191" v="12"/>
        <pc:sldMkLst>
          <pc:docMk/>
          <pc:sldMk cId="4146796675" sldId="511"/>
        </pc:sldMkLst>
      </pc:sldChg>
      <pc:sldChg chg="modNotes">
        <pc:chgData name="Aleks Jovanovich" userId="S::aleksandar_jovanovich@progressive.com::6ff26df7-9ece-4cbb-9b25-991ea4a4eba2" providerId="AD" clId="Web-{8C11E346-821F-0019-35E2-48A4C5C9C894}" dt="2024-01-25T22:45:55.551" v="14"/>
        <pc:sldMkLst>
          <pc:docMk/>
          <pc:sldMk cId="3536935754" sldId="512"/>
        </pc:sldMkLst>
      </pc:sldChg>
      <pc:sldChg chg="modSp modNotes">
        <pc:chgData name="Aleks Jovanovich" userId="S::aleksandar_jovanovich@progressive.com::6ff26df7-9ece-4cbb-9b25-991ea4a4eba2" providerId="AD" clId="Web-{8C11E346-821F-0019-35E2-48A4C5C9C894}" dt="2024-01-25T22:50:17.388" v="59" actId="20577"/>
        <pc:sldMkLst>
          <pc:docMk/>
          <pc:sldMk cId="3424106152" sldId="513"/>
        </pc:sldMkLst>
        <pc:spChg chg="mod">
          <ac:chgData name="Aleks Jovanovich" userId="S::aleksandar_jovanovich@progressive.com::6ff26df7-9ece-4cbb-9b25-991ea4a4eba2" providerId="AD" clId="Web-{8C11E346-821F-0019-35E2-48A4C5C9C894}" dt="2024-01-25T22:50:17.388" v="59" actId="20577"/>
          <ac:spMkLst>
            <pc:docMk/>
            <pc:sldMk cId="3424106152" sldId="513"/>
            <ac:spMk id="7" creationId="{8103113D-3FA7-10C8-CFF6-CF0FA3CF28D4}"/>
          </ac:spMkLst>
        </pc:spChg>
      </pc:sldChg>
      <pc:sldChg chg="del">
        <pc:chgData name="Aleks Jovanovich" userId="S::aleksandar_jovanovich@progressive.com::6ff26df7-9ece-4cbb-9b25-991ea4a4eba2" providerId="AD" clId="Web-{8C11E346-821F-0019-35E2-48A4C5C9C894}" dt="2024-01-25T22:59:44.891" v="141"/>
        <pc:sldMkLst>
          <pc:docMk/>
          <pc:sldMk cId="843126234" sldId="514"/>
        </pc:sldMkLst>
      </pc:sldChg>
      <pc:sldChg chg="modNotes">
        <pc:chgData name="Aleks Jovanovich" userId="S::aleksandar_jovanovich@progressive.com::6ff26df7-9ece-4cbb-9b25-991ea4a4eba2" providerId="AD" clId="Web-{8C11E346-821F-0019-35E2-48A4C5C9C894}" dt="2024-01-25T23:00:11.548" v="144"/>
        <pc:sldMkLst>
          <pc:docMk/>
          <pc:sldMk cId="2998313055" sldId="51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D0F6E1-8E43-44BB-AD10-2D118302B846}"/>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a:extLst>
              <a:ext uri="{FF2B5EF4-FFF2-40B4-BE49-F238E27FC236}">
                <a16:creationId xmlns:a16="http://schemas.microsoft.com/office/drawing/2014/main" id="{A9C8FFBC-F1EF-49C4-B2DA-DFD741760FD4}"/>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eaLnBrk="1" hangingPunct="1">
              <a:defRPr sz="1200"/>
            </a:lvl1pPr>
          </a:lstStyle>
          <a:p>
            <a:pPr>
              <a:defRPr/>
            </a:pPr>
            <a:fld id="{0A4128A1-2553-4925-80BE-11C9C0688C53}" type="datetimeFigureOut">
              <a:rPr lang="en-US"/>
              <a:pPr>
                <a:defRPr/>
              </a:pPr>
              <a:t>1/29/24</a:t>
            </a:fld>
            <a:endParaRPr lang="en-US"/>
          </a:p>
        </p:txBody>
      </p:sp>
      <p:sp>
        <p:nvSpPr>
          <p:cNvPr id="4" name="Footer Placeholder 3">
            <a:extLst>
              <a:ext uri="{FF2B5EF4-FFF2-40B4-BE49-F238E27FC236}">
                <a16:creationId xmlns:a16="http://schemas.microsoft.com/office/drawing/2014/main" id="{FC1B2341-728B-4800-8976-E62E7E046AD5}"/>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5" name="Slide Number Placeholder 4">
            <a:extLst>
              <a:ext uri="{FF2B5EF4-FFF2-40B4-BE49-F238E27FC236}">
                <a16:creationId xmlns:a16="http://schemas.microsoft.com/office/drawing/2014/main" id="{B8E81DBA-615F-46FB-B05F-A92766D5D1BF}"/>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eaLnBrk="1" hangingPunct="1">
              <a:defRPr sz="1200"/>
            </a:lvl1pPr>
          </a:lstStyle>
          <a:p>
            <a:pPr>
              <a:defRPr/>
            </a:pPr>
            <a:fld id="{D0868E51-713C-4D54-B1DE-277270EA252E}"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58705B-88C0-42CA-81F7-0E875CE611E6}"/>
              </a:ext>
            </a:extLst>
          </p:cNvPr>
          <p:cNvSpPr>
            <a:spLocks noGrp="1"/>
          </p:cNvSpPr>
          <p:nvPr>
            <p:ph type="hdr" sz="quarter"/>
          </p:nvPr>
        </p:nvSpPr>
        <p:spPr>
          <a:xfrm>
            <a:off x="0" y="0"/>
            <a:ext cx="3038475" cy="466725"/>
          </a:xfrm>
          <a:prstGeom prst="rect">
            <a:avLst/>
          </a:prstGeom>
        </p:spPr>
        <p:txBody>
          <a:bodyPr vert="horz" lIns="93177" tIns="46589" rIns="93177" bIns="46589" rtlCol="0"/>
          <a:lstStyle>
            <a:lvl1pPr algn="l" eaLnBrk="1" hangingPunct="1">
              <a:defRPr sz="1200"/>
            </a:lvl1pPr>
          </a:lstStyle>
          <a:p>
            <a:pPr>
              <a:defRPr/>
            </a:pPr>
            <a:endParaRPr lang="en-US"/>
          </a:p>
        </p:txBody>
      </p:sp>
      <p:sp>
        <p:nvSpPr>
          <p:cNvPr id="3" name="Date Placeholder 2">
            <a:extLst>
              <a:ext uri="{FF2B5EF4-FFF2-40B4-BE49-F238E27FC236}">
                <a16:creationId xmlns:a16="http://schemas.microsoft.com/office/drawing/2014/main" id="{9EE15126-4888-4932-B6C3-7B02C0C75981}"/>
              </a:ext>
            </a:extLst>
          </p:cNvPr>
          <p:cNvSpPr>
            <a:spLocks noGrp="1"/>
          </p:cNvSpPr>
          <p:nvPr>
            <p:ph type="dt" idx="1"/>
          </p:nvPr>
        </p:nvSpPr>
        <p:spPr>
          <a:xfrm>
            <a:off x="3970338" y="0"/>
            <a:ext cx="3038475" cy="466725"/>
          </a:xfrm>
          <a:prstGeom prst="rect">
            <a:avLst/>
          </a:prstGeom>
        </p:spPr>
        <p:txBody>
          <a:bodyPr vert="horz" lIns="93177" tIns="46589" rIns="93177" bIns="46589" rtlCol="0"/>
          <a:lstStyle>
            <a:lvl1pPr algn="r" eaLnBrk="1" hangingPunct="1">
              <a:defRPr sz="1200"/>
            </a:lvl1pPr>
          </a:lstStyle>
          <a:p>
            <a:pPr>
              <a:defRPr/>
            </a:pPr>
            <a:fld id="{73FBF92F-34BB-4974-879D-422CCDC29AB9}" type="datetimeFigureOut">
              <a:rPr lang="en-US"/>
              <a:pPr>
                <a:defRPr/>
              </a:pPr>
              <a:t>1/29/24</a:t>
            </a:fld>
            <a:endParaRPr lang="en-US"/>
          </a:p>
        </p:txBody>
      </p:sp>
      <p:sp>
        <p:nvSpPr>
          <p:cNvPr id="4" name="Slide Image Placeholder 3">
            <a:extLst>
              <a:ext uri="{FF2B5EF4-FFF2-40B4-BE49-F238E27FC236}">
                <a16:creationId xmlns:a16="http://schemas.microsoft.com/office/drawing/2014/main" id="{8413FD02-48A4-4DA7-89E7-2FC09C069680}"/>
              </a:ext>
            </a:extLst>
          </p:cNvPr>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a:extLst>
              <a:ext uri="{FF2B5EF4-FFF2-40B4-BE49-F238E27FC236}">
                <a16:creationId xmlns:a16="http://schemas.microsoft.com/office/drawing/2014/main" id="{48FFBB92-9C3B-4112-BD83-4F999ECDDF91}"/>
              </a:ext>
            </a:extLst>
          </p:cNvPr>
          <p:cNvSpPr>
            <a:spLocks noGrp="1"/>
          </p:cNvSpPr>
          <p:nvPr>
            <p:ph type="body" sz="quarter" idx="3"/>
          </p:nvPr>
        </p:nvSpPr>
        <p:spPr>
          <a:xfrm>
            <a:off x="701675" y="4473575"/>
            <a:ext cx="5607050" cy="3660775"/>
          </a:xfrm>
          <a:prstGeom prst="rect">
            <a:avLst/>
          </a:prstGeom>
        </p:spPr>
        <p:txBody>
          <a:bodyPr vert="horz" lIns="93177" tIns="46589" rIns="93177" bIns="4658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F66B235-252E-401B-AB21-D8A166EA2841}"/>
              </a:ext>
            </a:extLst>
          </p:cNvPr>
          <p:cNvSpPr>
            <a:spLocks noGrp="1"/>
          </p:cNvSpPr>
          <p:nvPr>
            <p:ph type="ftr" sz="quarter" idx="4"/>
          </p:nvPr>
        </p:nvSpPr>
        <p:spPr>
          <a:xfrm>
            <a:off x="0" y="8829675"/>
            <a:ext cx="3038475" cy="466725"/>
          </a:xfrm>
          <a:prstGeom prst="rect">
            <a:avLst/>
          </a:prstGeom>
        </p:spPr>
        <p:txBody>
          <a:bodyPr vert="horz" lIns="93177" tIns="46589" rIns="93177" bIns="46589" rtlCol="0" anchor="b"/>
          <a:lstStyle>
            <a:lvl1pPr algn="l" eaLnBrk="1" hangingPunct="1">
              <a:defRPr sz="1200"/>
            </a:lvl1pPr>
          </a:lstStyle>
          <a:p>
            <a:pPr>
              <a:defRPr/>
            </a:pPr>
            <a:endParaRPr lang="en-US"/>
          </a:p>
        </p:txBody>
      </p:sp>
      <p:sp>
        <p:nvSpPr>
          <p:cNvPr id="7" name="Slide Number Placeholder 6">
            <a:extLst>
              <a:ext uri="{FF2B5EF4-FFF2-40B4-BE49-F238E27FC236}">
                <a16:creationId xmlns:a16="http://schemas.microsoft.com/office/drawing/2014/main" id="{FC0EAA52-B793-40A2-A43E-34445910796B}"/>
              </a:ext>
            </a:extLst>
          </p:cNvPr>
          <p:cNvSpPr>
            <a:spLocks noGrp="1"/>
          </p:cNvSpPr>
          <p:nvPr>
            <p:ph type="sldNum" sz="quarter" idx="5"/>
          </p:nvPr>
        </p:nvSpPr>
        <p:spPr>
          <a:xfrm>
            <a:off x="3970338" y="8829675"/>
            <a:ext cx="3038475" cy="466725"/>
          </a:xfrm>
          <a:prstGeom prst="rect">
            <a:avLst/>
          </a:prstGeom>
        </p:spPr>
        <p:txBody>
          <a:bodyPr vert="horz" lIns="93177" tIns="46589" rIns="93177" bIns="46589" rtlCol="0" anchor="b"/>
          <a:lstStyle>
            <a:lvl1pPr algn="r" eaLnBrk="1" hangingPunct="1">
              <a:defRPr sz="1200"/>
            </a:lvl1pPr>
          </a:lstStyle>
          <a:p>
            <a:pPr>
              <a:defRPr/>
            </a:pPr>
            <a:fld id="{D0B7D74D-C969-4920-A7A6-E44C909EE3F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28" userDrawn="1">
          <p15:clr>
            <a:srgbClr val="F26B43"/>
          </p15:clr>
        </p15:guide>
        <p15:guide id="2" pos="22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976F7B8F-3F81-492C-A80E-CAF72B928D5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397E328E-CCBA-4478-9B04-890335BD2D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i="1" dirty="0"/>
              <a:t>Speaker Notes:</a:t>
            </a:r>
            <a:endParaRPr lang="en-US" dirty="0"/>
          </a:p>
          <a:p>
            <a:pPr eaLnBrk="1" hangingPunct="1">
              <a:spcBef>
                <a:spcPct val="0"/>
              </a:spcBef>
            </a:pPr>
            <a:r>
              <a:rPr lang="en-US" altLang="en-US" dirty="0"/>
              <a:t>Welcome to the session on Questioning Data!</a:t>
            </a:r>
          </a:p>
        </p:txBody>
      </p:sp>
      <p:sp>
        <p:nvSpPr>
          <p:cNvPr id="9220" name="Slide Number Placeholder 3">
            <a:extLst>
              <a:ext uri="{FF2B5EF4-FFF2-40B4-BE49-F238E27FC236}">
                <a16:creationId xmlns:a16="http://schemas.microsoft.com/office/drawing/2014/main" id="{F0A16267-A242-433D-8871-F958D211A51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i="1" dirty="0"/>
              <a:t>Speaker Notes:</a:t>
            </a:r>
            <a:endParaRPr lang="en-US" dirty="0"/>
          </a:p>
          <a:p>
            <a:pPr marL="285750" indent="-285750">
              <a:spcBef>
                <a:spcPts val="0"/>
              </a:spcBef>
              <a:spcAft>
                <a:spcPts val="0"/>
              </a:spcAft>
              <a:buFont typeface="Arial"/>
              <a:buChar char="•"/>
            </a:pPr>
            <a:r>
              <a:rPr lang="en-US" dirty="0"/>
              <a:t>This slide emphasizes the importance of understanding the data source to assess biases, strengths, and limitations.</a:t>
            </a:r>
          </a:p>
          <a:p>
            <a:pPr>
              <a:spcBef>
                <a:spcPts val="0"/>
              </a:spcBef>
              <a:spcAft>
                <a:spcPts val="0"/>
              </a:spcAft>
            </a:pPr>
            <a:r>
              <a:rPr lang="en-US" b="1" dirty="0"/>
              <a:t>The Source is Where the Raw Data Originates</a:t>
            </a:r>
            <a:endParaRPr lang="en-US" dirty="0"/>
          </a:p>
          <a:p>
            <a:pPr marL="285750" indent="-285750">
              <a:spcBef>
                <a:spcPts val="0"/>
              </a:spcBef>
              <a:spcAft>
                <a:spcPts val="0"/>
              </a:spcAft>
              <a:buFont typeface="Arial"/>
              <a:buChar char="•"/>
            </a:pPr>
            <a:r>
              <a:rPr lang="en-US" i="1" dirty="0"/>
              <a:t>Speaker Notes:</a:t>
            </a:r>
            <a:r>
              <a:rPr lang="en-US" dirty="0"/>
              <a:t> The data source is the foundation of your analysis. To gain valuable insights and ensure the reliability of your findings, it's crucial to thoroughly understand the source.</a:t>
            </a:r>
            <a:endParaRPr lang="en-US" dirty="0">
              <a:ea typeface="Calibri"/>
              <a:cs typeface="Calibri"/>
            </a:endParaRPr>
          </a:p>
          <a:p>
            <a:pPr>
              <a:spcBef>
                <a:spcPts val="0"/>
              </a:spcBef>
              <a:spcAft>
                <a:spcPts val="0"/>
              </a:spcAft>
            </a:pPr>
            <a:r>
              <a:rPr lang="en-US" b="1" dirty="0"/>
              <a:t>Determining Data Source:</a:t>
            </a:r>
            <a:endParaRPr lang="en-US" dirty="0"/>
          </a:p>
          <a:p>
            <a:pPr marL="285750" indent="-285750">
              <a:spcBef>
                <a:spcPts val="0"/>
              </a:spcBef>
              <a:spcAft>
                <a:spcPts val="0"/>
              </a:spcAft>
              <a:buFont typeface="Arial"/>
              <a:buChar char="•"/>
            </a:pPr>
            <a:r>
              <a:rPr lang="en-US" i="1" dirty="0"/>
              <a:t>Speaker Notes:</a:t>
            </a:r>
            <a:r>
              <a:rPr lang="en-US" dirty="0"/>
              <a:t> Start by determining the origin of the data. Consider the following possibilities:</a:t>
            </a:r>
            <a:endParaRPr lang="en-US" dirty="0">
              <a:ea typeface="Calibri"/>
              <a:cs typeface="Calibri"/>
            </a:endParaRPr>
          </a:p>
          <a:p>
            <a:pPr>
              <a:spcBef>
                <a:spcPts val="0"/>
              </a:spcBef>
              <a:spcAft>
                <a:spcPts val="0"/>
              </a:spcAft>
              <a:buFont typeface="Arial"/>
              <a:buChar char="•"/>
            </a:pPr>
            <a:r>
              <a:rPr lang="en-US" b="1" dirty="0"/>
              <a:t>From an Experiment or Academic Research Study:</a:t>
            </a:r>
            <a:endParaRPr lang="en-US" dirty="0"/>
          </a:p>
          <a:p>
            <a:pPr marL="285750" lvl="1" indent="-285750">
              <a:buFont typeface="Arial"/>
              <a:buChar char="•"/>
            </a:pPr>
            <a:r>
              <a:rPr lang="en-US" i="1" dirty="0"/>
              <a:t>Speaker Notes:</a:t>
            </a:r>
            <a:r>
              <a:rPr lang="en-US" dirty="0"/>
              <a:t> If the data is derived from an experiment or academic research study, delve into the details:</a:t>
            </a:r>
            <a:endParaRPr lang="en-US" dirty="0">
              <a:ea typeface="Calibri"/>
              <a:cs typeface="Calibri"/>
            </a:endParaRPr>
          </a:p>
          <a:p>
            <a:pPr marL="285750" lvl="2" indent="-285750">
              <a:buFont typeface="Arial"/>
              <a:buChar char="•"/>
            </a:pPr>
            <a:r>
              <a:rPr lang="en-US" dirty="0"/>
              <a:t>Review the methodology and parameters of the experiment.</a:t>
            </a:r>
          </a:p>
          <a:p>
            <a:pPr marL="285750" lvl="2" indent="-285750">
              <a:buFont typeface="Arial"/>
              <a:buChar char="•"/>
            </a:pPr>
            <a:r>
              <a:rPr lang="en-US" dirty="0"/>
              <a:t>Understand the controls and variables in place.</a:t>
            </a:r>
          </a:p>
          <a:p>
            <a:pPr marL="285750" lvl="2" indent="-285750">
              <a:buFont typeface="Arial"/>
              <a:buChar char="•"/>
            </a:pPr>
            <a:r>
              <a:rPr lang="en-US" dirty="0"/>
              <a:t>Examine the sample size for representativeness.</a:t>
            </a:r>
          </a:p>
          <a:p>
            <a:pPr marL="285750" lvl="2" indent="-285750">
              <a:buFont typeface="Arial"/>
              <a:buChar char="•"/>
            </a:pPr>
            <a:r>
              <a:rPr lang="en-US" dirty="0"/>
              <a:t>Confirm the hypotheses tested and their implications.</a:t>
            </a:r>
          </a:p>
          <a:p>
            <a:pPr marL="285750" lvl="2" indent="-285750">
              <a:buFont typeface="Arial"/>
              <a:buChar char="•"/>
            </a:pPr>
            <a:r>
              <a:rPr lang="en-US" dirty="0"/>
              <a:t>Be aware of potential issues like reproducibility or randomness.</a:t>
            </a:r>
          </a:p>
          <a:p>
            <a:pPr>
              <a:spcBef>
                <a:spcPts val="0"/>
              </a:spcBef>
              <a:spcAft>
                <a:spcPts val="0"/>
              </a:spcAft>
              <a:buFont typeface="Arial"/>
              <a:buChar char="•"/>
            </a:pPr>
            <a:r>
              <a:rPr lang="en-US" b="1" dirty="0"/>
              <a:t>From a Database:</a:t>
            </a:r>
            <a:endParaRPr lang="en-US" dirty="0"/>
          </a:p>
          <a:p>
            <a:pPr marL="285750" lvl="1" indent="-285750">
              <a:buFont typeface="Arial"/>
              <a:buChar char="•"/>
            </a:pPr>
            <a:r>
              <a:rPr lang="en-US" i="1" dirty="0"/>
              <a:t>Speaker Notes:</a:t>
            </a:r>
            <a:r>
              <a:rPr lang="en-US" dirty="0"/>
              <a:t> When the data comes from a database, these aspects are significant:</a:t>
            </a:r>
          </a:p>
          <a:p>
            <a:pPr marL="285750" lvl="2" indent="-285750">
              <a:buFont typeface="Arial"/>
              <a:buChar char="•"/>
            </a:pPr>
            <a:r>
              <a:rPr lang="en-US" dirty="0"/>
              <a:t>Investigate the data measurement and recording procedures.</a:t>
            </a:r>
          </a:p>
          <a:p>
            <a:pPr marL="285750" lvl="2" indent="-285750">
              <a:buFont typeface="Arial"/>
              <a:buChar char="•"/>
            </a:pPr>
            <a:r>
              <a:rPr lang="en-US" dirty="0"/>
              <a:t>Determine the frequency of data updates or entries.</a:t>
            </a:r>
          </a:p>
          <a:p>
            <a:pPr marL="285750" lvl="2" indent="-285750">
              <a:buFont typeface="Arial"/>
              <a:buChar char="•"/>
            </a:pPr>
            <a:r>
              <a:rPr lang="en-US" dirty="0"/>
              <a:t>Consider any incentives for institutions to influence reported metrics.</a:t>
            </a:r>
          </a:p>
          <a:p>
            <a:pPr marL="285750" lvl="2" indent="-285750">
              <a:buFont typeface="Arial"/>
              <a:buChar char="•"/>
            </a:pPr>
            <a:r>
              <a:rPr lang="en-US" dirty="0"/>
              <a:t>Understand the primary purpose of collecting the data.</a:t>
            </a:r>
          </a:p>
          <a:p>
            <a:pPr>
              <a:spcBef>
                <a:spcPts val="0"/>
              </a:spcBef>
              <a:spcAft>
                <a:spcPts val="0"/>
              </a:spcAft>
              <a:buFont typeface="Arial"/>
              <a:buChar char="•"/>
            </a:pPr>
            <a:r>
              <a:rPr lang="en-US" b="1" dirty="0"/>
              <a:t>From an Industry Trade Association Report:</a:t>
            </a:r>
            <a:endParaRPr lang="en-US" dirty="0"/>
          </a:p>
          <a:p>
            <a:pPr marL="285750" lvl="1" indent="-285750">
              <a:buFont typeface="Arial"/>
              <a:buChar char="•"/>
            </a:pPr>
            <a:r>
              <a:rPr lang="en-US" i="1" dirty="0"/>
              <a:t>Speaker Notes:</a:t>
            </a:r>
            <a:r>
              <a:rPr lang="en-US" dirty="0"/>
              <a:t> If the data is sourced from an industry trade association report, assess:</a:t>
            </a:r>
          </a:p>
          <a:p>
            <a:pPr marL="285750" lvl="2" indent="-285750">
              <a:buFont typeface="Arial"/>
              <a:buChar char="•"/>
            </a:pPr>
            <a:r>
              <a:rPr lang="en-US" dirty="0"/>
              <a:t>The reliability and credibility of the association.</a:t>
            </a:r>
          </a:p>
          <a:p>
            <a:pPr marL="285750" lvl="2" indent="-285750">
              <a:buFont typeface="Arial"/>
              <a:buChar char="•"/>
            </a:pPr>
            <a:r>
              <a:rPr lang="en-US" dirty="0"/>
              <a:t>The methodology used to compile and present the data.</a:t>
            </a:r>
          </a:p>
          <a:p>
            <a:pPr marL="285750" lvl="2" indent="-285750">
              <a:buFont typeface="Arial"/>
              <a:buChar char="•"/>
            </a:pPr>
            <a:r>
              <a:rPr lang="en-US" dirty="0"/>
              <a:t>The relevance of the data to your analysis.</a:t>
            </a:r>
          </a:p>
          <a:p>
            <a:pPr>
              <a:spcBef>
                <a:spcPts val="0"/>
              </a:spcBef>
              <a:spcAft>
                <a:spcPts val="0"/>
              </a:spcAft>
              <a:buFont typeface="Arial"/>
              <a:buChar char="•"/>
            </a:pPr>
            <a:r>
              <a:rPr lang="en-US" b="1" dirty="0"/>
              <a:t>From a Survey:</a:t>
            </a:r>
            <a:endParaRPr lang="en-US" dirty="0"/>
          </a:p>
          <a:p>
            <a:pPr marL="285750" lvl="1" indent="-285750">
              <a:buFont typeface="Arial"/>
              <a:buChar char="•"/>
            </a:pPr>
            <a:r>
              <a:rPr lang="en-US" i="1" dirty="0"/>
              <a:t>Speaker Notes:</a:t>
            </a:r>
            <a:r>
              <a:rPr lang="en-US" dirty="0"/>
              <a:t> In the case of survey data, scrutinize:</a:t>
            </a:r>
          </a:p>
          <a:p>
            <a:pPr marL="285750" lvl="2" indent="-285750">
              <a:buFont typeface="Arial"/>
              <a:buChar char="•"/>
            </a:pPr>
            <a:r>
              <a:rPr lang="en-US" dirty="0"/>
              <a:t>The survey methodology, including sampling techniques.</a:t>
            </a:r>
          </a:p>
          <a:p>
            <a:pPr marL="285750" lvl="2" indent="-285750">
              <a:buFont typeface="Arial"/>
              <a:buChar char="•"/>
            </a:pPr>
            <a:r>
              <a:rPr lang="en-US" dirty="0"/>
              <a:t>The survey's response rate and representativeness.</a:t>
            </a:r>
          </a:p>
          <a:p>
            <a:pPr marL="285750" lvl="2" indent="-285750">
              <a:buFont typeface="Arial"/>
              <a:buChar char="•"/>
            </a:pPr>
            <a:r>
              <a:rPr lang="en-US" dirty="0"/>
              <a:t>The survey questions and how they were structured.</a:t>
            </a:r>
          </a:p>
          <a:p>
            <a:pPr marL="285750" lvl="2" indent="-285750">
              <a:buFont typeface="Arial"/>
              <a:buChar char="•"/>
            </a:pPr>
            <a:r>
              <a:rPr lang="en-US" dirty="0"/>
              <a:t>Any potential bias in survey design or administration.</a:t>
            </a:r>
          </a:p>
          <a:p>
            <a:pPr marL="285750" indent="-285750">
              <a:spcBef>
                <a:spcPts val="0"/>
              </a:spcBef>
              <a:spcAft>
                <a:spcPts val="0"/>
              </a:spcAft>
              <a:buFont typeface="Arial"/>
              <a:buChar char="•"/>
            </a:pPr>
            <a:r>
              <a:rPr lang="en-US" i="1" dirty="0"/>
              <a:t>Additional Note:</a:t>
            </a:r>
            <a:r>
              <a:rPr lang="en-US" dirty="0"/>
              <a:t> Understanding the data source is the initial and essential step to ensure the integrity of your analysis. It helps identify potential biases, strengths, and limitations, enabling you to make informed decisions based on the data's reliability and context.</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a:pPr>
                <a:defRPr/>
              </a:pPr>
              <a:t>10</a:t>
            </a:fld>
            <a:endParaRPr lang="en-US"/>
          </a:p>
        </p:txBody>
      </p:sp>
    </p:spTree>
    <p:extLst>
      <p:ext uri="{BB962C8B-B14F-4D97-AF65-F5344CB8AC3E}">
        <p14:creationId xmlns:p14="http://schemas.microsoft.com/office/powerpoint/2010/main" val="1628261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i="1"/>
              <a:t>Speaker Notes:</a:t>
            </a:r>
            <a:endParaRPr lang="en-US"/>
          </a:p>
          <a:p>
            <a:pPr marL="171450" indent="-171450">
              <a:buFont typeface="Arial"/>
              <a:buChar char="•"/>
              <a:defRPr/>
            </a:pPr>
            <a:r>
              <a:rPr lang="en-US"/>
              <a:t>This slide emphasizes the importance of evaluating data timeliness and lists the key attributes to consider.</a:t>
            </a:r>
          </a:p>
          <a:p>
            <a:pPr>
              <a:defRPr/>
            </a:pPr>
            <a:r>
              <a:rPr lang="en-US" b="1"/>
              <a:t>Timeliness Addresses Whether the Information Accurately Depicts the Current or Reasonably Recent State of What Is Being Analyzed:</a:t>
            </a:r>
            <a:endParaRPr lang="en-US"/>
          </a:p>
          <a:p>
            <a:pPr marL="171450" indent="-171450">
              <a:buFont typeface="Arial"/>
              <a:buChar char="•"/>
              <a:defRPr/>
            </a:pPr>
            <a:r>
              <a:rPr lang="en-US" i="1"/>
              <a:t>Speaker Notes:</a:t>
            </a:r>
            <a:r>
              <a:rPr lang="en-US"/>
              <a:t> Timeliness is critical to ensure that the data accurately represents the current or reasonably recent state of what is being analyzed.</a:t>
            </a:r>
          </a:p>
          <a:p>
            <a:pPr>
              <a:defRPr/>
            </a:pPr>
            <a:r>
              <a:rPr lang="en-US" b="1"/>
              <a:t>Attributes to Evaluate Include:</a:t>
            </a:r>
            <a:endParaRPr lang="en-US"/>
          </a:p>
          <a:p>
            <a:pPr>
              <a:defRPr/>
            </a:pPr>
            <a:r>
              <a:rPr lang="en-US" b="1"/>
              <a:t>Recency:</a:t>
            </a:r>
            <a:endParaRPr lang="en-US"/>
          </a:p>
          <a:p>
            <a:pPr marL="628650" lvl="1" indent="-171450">
              <a:buFont typeface="Arial"/>
              <a:buChar char="•"/>
              <a:defRPr/>
            </a:pPr>
            <a:r>
              <a:rPr lang="en-US" i="1"/>
              <a:t>Speaker Notes:</a:t>
            </a:r>
            <a:r>
              <a:rPr lang="en-US"/>
              <a:t> Assess the recency of the data by confirming when it was collected or the date of the most recent entries.</a:t>
            </a:r>
          </a:p>
          <a:p>
            <a:pPr>
              <a:buFont typeface="Arial"/>
              <a:buChar char="•"/>
              <a:defRPr/>
            </a:pPr>
            <a:r>
              <a:rPr lang="en-US" b="1"/>
              <a:t>Sufficiency:</a:t>
            </a:r>
            <a:endParaRPr lang="en-US"/>
          </a:p>
          <a:p>
            <a:pPr marL="628650" lvl="1" indent="-171450">
              <a:buFont typeface="Arial"/>
              <a:buChar char="•"/>
              <a:defRPr/>
            </a:pPr>
            <a:r>
              <a:rPr lang="en-US" i="1"/>
              <a:t>Speaker Notes:</a:t>
            </a:r>
            <a:r>
              <a:rPr lang="en-US"/>
              <a:t> Evaluate sufficiency to determine if there is enough up-to-date data captured frequently enough to detect meaningful patterns for the analysis goals.</a:t>
            </a:r>
          </a:p>
          <a:p>
            <a:pPr>
              <a:buFont typeface="Arial"/>
              <a:buChar char="•"/>
              <a:defRPr/>
            </a:pPr>
            <a:r>
              <a:rPr lang="en-US" b="1"/>
              <a:t>Anchoring:</a:t>
            </a:r>
            <a:endParaRPr lang="en-US"/>
          </a:p>
          <a:p>
            <a:pPr marL="628650" lvl="1" indent="-171450">
              <a:buFont typeface="Arial"/>
              <a:buChar char="•"/>
              <a:defRPr/>
            </a:pPr>
            <a:r>
              <a:rPr lang="en-US" i="1"/>
              <a:t>Speaker Notes:</a:t>
            </a:r>
            <a:r>
              <a:rPr lang="en-US"/>
              <a:t> Remember that having some recent data does not guarantee complete trustworthiness. Consider the overall quality and reliability of the data source.</a:t>
            </a:r>
          </a:p>
          <a:p>
            <a:pPr marL="171450" indent="-171450">
              <a:buFont typeface="Arial"/>
              <a:buChar char="•"/>
              <a:defRPr/>
            </a:pPr>
            <a:r>
              <a:rPr lang="en-US" i="1"/>
              <a:t>Additional Note:</a:t>
            </a:r>
            <a:r>
              <a:rPr lang="en-US"/>
              <a:t> Evaluating these attributes is essential for ensuring that the data used in analysis is current, sufficient, and reliable, enabling more accurate insights and decision-making.</a:t>
            </a:r>
          </a:p>
          <a:p>
            <a:pPr>
              <a:defRPr/>
            </a:pPr>
            <a:endParaRPr lang="en-US" i="1">
              <a:ea typeface="Calibri"/>
              <a:cs typeface="Calibri"/>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11</a:t>
            </a:fld>
            <a:endParaRPr lang="en-US"/>
          </a:p>
        </p:txBody>
      </p:sp>
    </p:spTree>
    <p:extLst>
      <p:ext uri="{BB962C8B-B14F-4D97-AF65-F5344CB8AC3E}">
        <p14:creationId xmlns:p14="http://schemas.microsoft.com/office/powerpoint/2010/main" val="3846892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i="1" dirty="0"/>
              <a:t>Speaker Notes:</a:t>
            </a:r>
            <a:endParaRPr lang="en-US" dirty="0"/>
          </a:p>
          <a:p>
            <a:pPr marL="171450" indent="-171450">
              <a:buFont typeface="Arial"/>
              <a:buChar char="•"/>
              <a:defRPr/>
            </a:pPr>
            <a:r>
              <a:rPr lang="en-US" dirty="0"/>
              <a:t>This slide emphasizes the concept of actionability in data and outlines the attributes to evaluate for determining whether data can be applied effectively to inform decisions and drive real-world outcomes.</a:t>
            </a:r>
          </a:p>
          <a:p>
            <a:pPr>
              <a:defRPr/>
            </a:pPr>
            <a:r>
              <a:rPr lang="en-US" b="1" dirty="0"/>
              <a:t>Actionability Aims to Answer: Can This Data Be Directly Applied to Inform Meaningful Decisions and Drive Real-World Outcomes?</a:t>
            </a:r>
            <a:endParaRPr lang="en-US" dirty="0"/>
          </a:p>
          <a:p>
            <a:pPr marL="171450" indent="-171450">
              <a:buFont typeface="Arial"/>
              <a:buChar char="•"/>
              <a:defRPr/>
            </a:pPr>
            <a:r>
              <a:rPr lang="en-US" i="1" dirty="0"/>
              <a:t>Speaker Notes:</a:t>
            </a:r>
            <a:r>
              <a:rPr lang="en-US" dirty="0"/>
              <a:t> Actionability is the key criterion to assess whether data can be put to practical use, influencing meaningful decisions and real-world outcomes.</a:t>
            </a:r>
          </a:p>
          <a:p>
            <a:pPr>
              <a:defRPr/>
            </a:pPr>
            <a:r>
              <a:rPr lang="en-US" b="1" dirty="0"/>
              <a:t>Attributes to Evaluate Include:</a:t>
            </a:r>
            <a:endParaRPr lang="en-US" dirty="0"/>
          </a:p>
          <a:p>
            <a:pPr>
              <a:defRPr/>
            </a:pPr>
            <a:r>
              <a:rPr lang="en-US" b="1" dirty="0"/>
              <a:t>Clarity of Actions:</a:t>
            </a:r>
            <a:endParaRPr lang="en-US" dirty="0"/>
          </a:p>
          <a:p>
            <a:pPr marL="628650" lvl="1" indent="-171450">
              <a:buFont typeface="Arial"/>
              <a:buChar char="•"/>
              <a:defRPr/>
            </a:pPr>
            <a:r>
              <a:rPr lang="en-US" i="1" dirty="0"/>
              <a:t>Speaker Notes:</a:t>
            </a:r>
            <a:r>
              <a:rPr lang="en-US" dirty="0"/>
              <a:t> When evaluating actionability, consider the clarity of actions derived from the analysis:</a:t>
            </a:r>
          </a:p>
          <a:p>
            <a:pPr marL="1085850" lvl="2" indent="-171450">
              <a:buFont typeface="Arial"/>
              <a:buChar char="•"/>
              <a:defRPr/>
            </a:pPr>
            <a:r>
              <a:rPr lang="en-US" dirty="0"/>
              <a:t>Does the analysis provide clear strategic, tactical, or operational guidance that can </a:t>
            </a:r>
            <a:r>
              <a:rPr lang="en-US" b="0" i="0" dirty="0">
                <a:effectLst/>
              </a:rPr>
              <a:t>be </a:t>
            </a:r>
            <a:r>
              <a:rPr lang="en-US" dirty="0"/>
              <a:t>directly acted upon?</a:t>
            </a:r>
          </a:p>
          <a:p>
            <a:pPr>
              <a:buFont typeface="Arial"/>
              <a:buChar char="•"/>
              <a:defRPr/>
            </a:pPr>
            <a:r>
              <a:rPr lang="en-US" b="1" dirty="0"/>
              <a:t>Gaps Limiting Actionability:</a:t>
            </a:r>
            <a:endParaRPr lang="en-US" dirty="0"/>
          </a:p>
          <a:p>
            <a:pPr marL="628650" lvl="1" indent="-171450">
              <a:buFont typeface="Arial"/>
              <a:buChar char="•"/>
              <a:defRPr/>
            </a:pPr>
            <a:r>
              <a:rPr lang="en-US" i="1" dirty="0"/>
              <a:t>Speaker Notes:</a:t>
            </a:r>
            <a:r>
              <a:rPr lang="en-US" dirty="0"/>
              <a:t> Identify any gaps that may limit the actionability of the data:</a:t>
            </a:r>
          </a:p>
          <a:p>
            <a:pPr marL="1085850" lvl="2" indent="-171450">
              <a:buFont typeface="Arial"/>
              <a:buChar char="•"/>
              <a:defRPr/>
            </a:pPr>
            <a:r>
              <a:rPr lang="en-US" dirty="0"/>
              <a:t>Is additional context needed before conclusions can be made to ensure that decisions are well-informed?</a:t>
            </a:r>
          </a:p>
          <a:p>
            <a:pPr marL="171450" indent="-171450">
              <a:buFont typeface="Arial"/>
              <a:buChar char="•"/>
              <a:defRPr/>
            </a:pPr>
            <a:r>
              <a:rPr lang="en-US" i="1" dirty="0"/>
              <a:t>Additional Note:</a:t>
            </a:r>
            <a:r>
              <a:rPr lang="en-US" dirty="0"/>
              <a:t> Evaluating these attributes is essential to determine whether the data can be applied effectively to drive decisions and real-world outcomes. Clarity of actions and addressing gaps in context are critical for actionable data.</a:t>
            </a:r>
          </a:p>
          <a:p>
            <a:endParaRPr lang="en-US" i="1" dirty="0">
              <a:ea typeface="Calibri"/>
              <a:cs typeface="Calibri"/>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12</a:t>
            </a:fld>
            <a:endParaRPr lang="en-US"/>
          </a:p>
        </p:txBody>
      </p:sp>
    </p:spTree>
    <p:extLst>
      <p:ext uri="{BB962C8B-B14F-4D97-AF65-F5344CB8AC3E}">
        <p14:creationId xmlns:p14="http://schemas.microsoft.com/office/powerpoint/2010/main" val="2302103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a:t>Speaker Notes:</a:t>
            </a:r>
            <a:endParaRPr lang="en-US"/>
          </a:p>
          <a:p>
            <a:pPr marL="171450" indent="-171450">
              <a:buFont typeface="Arial"/>
              <a:buChar char="•"/>
            </a:pPr>
            <a:r>
              <a:rPr lang="en-US"/>
              <a:t>This slide emphasizes the importance of evaluating the filters applied to data to ensure transparency and awareness of how the dataset has been shaped intentionally or unintentionally.</a:t>
            </a:r>
          </a:p>
          <a:p>
            <a:r>
              <a:rPr lang="en-US" b="1"/>
              <a:t>Evaluating Filters Applied to Data is Critical for Ensuring Transparency and Awareness:</a:t>
            </a:r>
            <a:endParaRPr lang="en-US"/>
          </a:p>
          <a:p>
            <a:pPr marL="171450" indent="-171450">
              <a:buFont typeface="Arial"/>
              <a:buChar char="•"/>
            </a:pPr>
            <a:r>
              <a:rPr lang="en-US" i="1"/>
              <a:t>Speaker Notes:</a:t>
            </a:r>
            <a:r>
              <a:rPr lang="en-US"/>
              <a:t> Understanding the filters applied to data is crucial to maintain transparency and be aware of how the dataset may have been intentionally or unintentionally shaped.</a:t>
            </a:r>
            <a:endParaRPr lang="en-US">
              <a:ea typeface="Calibri"/>
              <a:cs typeface="Calibri"/>
            </a:endParaRPr>
          </a:p>
          <a:p>
            <a:r>
              <a:rPr lang="en-US" b="1"/>
              <a:t>Attributes to Evaluate Include:</a:t>
            </a:r>
            <a:endParaRPr lang="en-US"/>
          </a:p>
          <a:p>
            <a:r>
              <a:rPr lang="en-US" b="1"/>
              <a:t>Exclusions:</a:t>
            </a:r>
            <a:endParaRPr lang="en-US"/>
          </a:p>
          <a:p>
            <a:pPr marL="628650" lvl="1" indent="-171450">
              <a:buFont typeface="Arial"/>
              <a:buChar char="•"/>
            </a:pPr>
            <a:r>
              <a:rPr lang="en-US" i="1"/>
              <a:t>Speaker Notes:</a:t>
            </a:r>
            <a:r>
              <a:rPr lang="en-US"/>
              <a:t> When assessing data filters, consider exclusions:</a:t>
            </a:r>
            <a:endParaRPr lang="en-US">
              <a:ea typeface="Calibri"/>
              <a:cs typeface="Calibri"/>
            </a:endParaRPr>
          </a:p>
          <a:p>
            <a:pPr marL="1085850" lvl="2" indent="-171450">
              <a:buFont typeface="Arial"/>
              <a:buChar char="•"/>
            </a:pPr>
            <a:r>
              <a:rPr lang="en-US"/>
              <a:t>Were certain time periods, geographies, populations, or other groups excluded from the dataset?</a:t>
            </a:r>
          </a:p>
          <a:p>
            <a:pPr marL="1085850" lvl="2" indent="-171450">
              <a:buFont typeface="Arial"/>
              <a:buChar char="•"/>
            </a:pPr>
            <a:r>
              <a:rPr lang="en-US"/>
              <a:t>Are there selection biases based on what was omitted, and how does this impact the analysis's integrity?</a:t>
            </a:r>
          </a:p>
          <a:p>
            <a:pPr>
              <a:buFont typeface="Arial"/>
              <a:buChar char="•"/>
            </a:pPr>
            <a:r>
              <a:rPr lang="en-US" b="1"/>
              <a:t>Smoothing:</a:t>
            </a:r>
            <a:endParaRPr lang="en-US"/>
          </a:p>
          <a:p>
            <a:pPr marL="628650" lvl="1" indent="-171450">
              <a:buFont typeface="Arial"/>
              <a:buChar char="•"/>
            </a:pPr>
            <a:r>
              <a:rPr lang="en-US" i="1"/>
              <a:t>Speaker Notes:</a:t>
            </a:r>
            <a:r>
              <a:rPr lang="en-US"/>
              <a:t> Examine whether data anomalies were smoothed or removed to denoise the data:</a:t>
            </a:r>
          </a:p>
          <a:p>
            <a:pPr marL="1085850" lvl="2" indent="-171450">
              <a:buFont typeface="Arial"/>
              <a:buChar char="•"/>
            </a:pPr>
            <a:r>
              <a:rPr lang="en-US"/>
              <a:t>How does this smoothing process impact the interpretability of the data and the accuracy of the analysis?</a:t>
            </a:r>
          </a:p>
          <a:p>
            <a:pPr>
              <a:buFont typeface="Arial"/>
              <a:buChar char="•"/>
            </a:pPr>
            <a:r>
              <a:rPr lang="en-US" b="1"/>
              <a:t>Sampling:</a:t>
            </a:r>
            <a:endParaRPr lang="en-US"/>
          </a:p>
          <a:p>
            <a:pPr marL="628650" lvl="1" indent="-171450">
              <a:buFont typeface="Arial"/>
              <a:buChar char="•"/>
            </a:pPr>
            <a:r>
              <a:rPr lang="en-US" i="1"/>
              <a:t>Speaker Notes:</a:t>
            </a:r>
            <a:r>
              <a:rPr lang="en-US"/>
              <a:t> If sampling was applied to the data, evaluate the methodology:</a:t>
            </a:r>
          </a:p>
          <a:p>
            <a:pPr marL="1085850" lvl="2" indent="-171450">
              <a:buFont typeface="Arial"/>
              <a:buChar char="•"/>
            </a:pPr>
            <a:r>
              <a:rPr lang="en-US"/>
              <a:t>Were proper randomization and stratification techniques used in the sampling process?</a:t>
            </a:r>
          </a:p>
          <a:p>
            <a:pPr marL="1085850" lvl="2" indent="-171450">
              <a:buFont typeface="Arial"/>
              <a:buChar char="•"/>
            </a:pPr>
            <a:r>
              <a:rPr lang="en-US"/>
              <a:t>Is the sample representative of the larger population being studied?</a:t>
            </a:r>
          </a:p>
          <a:p>
            <a:pPr marL="171450" indent="-171450">
              <a:buFont typeface="Arial"/>
              <a:buChar char="•"/>
            </a:pPr>
            <a:r>
              <a:rPr lang="en-US" i="1"/>
              <a:t>Additional Note:</a:t>
            </a:r>
            <a:r>
              <a:rPr lang="en-US"/>
              <a:t> Assessing these attributes helps maintain data integrity and ensures that the filters applied do not introduce biases or distort the analysis's findings. Transparency in data filtering is essential for reliable insights.</a:t>
            </a:r>
          </a:p>
          <a:p>
            <a:pPr>
              <a:spcBef>
                <a:spcPts val="600"/>
              </a:spcBef>
              <a:spcAft>
                <a:spcPts val="600"/>
              </a:spcAft>
            </a:pPr>
            <a:endParaRPr lang="en-US">
              <a:latin typeface="-apple-system"/>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13</a:t>
            </a:fld>
            <a:endParaRPr lang="en-US"/>
          </a:p>
        </p:txBody>
      </p:sp>
    </p:spTree>
    <p:extLst>
      <p:ext uri="{BB962C8B-B14F-4D97-AF65-F5344CB8AC3E}">
        <p14:creationId xmlns:p14="http://schemas.microsoft.com/office/powerpoint/2010/main" val="3546840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a:t>Speaker Notes:</a:t>
            </a:r>
            <a:endParaRPr lang="en-US"/>
          </a:p>
          <a:p>
            <a:pPr marL="171450" indent="-171450">
              <a:buFont typeface="Arial"/>
              <a:buChar char="•"/>
            </a:pPr>
            <a:r>
              <a:rPr lang="en-US"/>
              <a:t>This slide focuses on the concept of missing data, why it's important, and attributes to consider when evaluating missing data in a dataset.</a:t>
            </a:r>
          </a:p>
          <a:p>
            <a:r>
              <a:rPr lang="en-US" b="1"/>
              <a:t>Missing Data Refers to Gaps Where Expected Data Values Are Not Present:</a:t>
            </a:r>
            <a:endParaRPr lang="en-US"/>
          </a:p>
          <a:p>
            <a:pPr marL="171450" indent="-171450">
              <a:buFont typeface="Arial"/>
              <a:buChar char="•"/>
            </a:pPr>
            <a:r>
              <a:rPr lang="en-US" i="1"/>
              <a:t>Speaker Notes:</a:t>
            </a:r>
            <a:r>
              <a:rPr lang="en-US"/>
              <a:t> Missing data is a common issue in datasets, referring to gaps where expected data values are not present. It's essential to assess and manage missing data effectively.</a:t>
            </a:r>
          </a:p>
          <a:p>
            <a:r>
              <a:rPr lang="en-US" b="1"/>
              <a:t>Attributes to Evaluate Include:</a:t>
            </a:r>
            <a:endParaRPr lang="en-US"/>
          </a:p>
          <a:p>
            <a:r>
              <a:rPr lang="en-US" b="1"/>
              <a:t>Profile Frequency and Causes:</a:t>
            </a:r>
            <a:endParaRPr lang="en-US"/>
          </a:p>
          <a:p>
            <a:pPr marL="628650" lvl="1" indent="-171450">
              <a:buFont typeface="Arial"/>
              <a:buChar char="•"/>
            </a:pPr>
            <a:r>
              <a:rPr lang="en-US" i="1"/>
              <a:t>Speaker Notes:</a:t>
            </a:r>
            <a:r>
              <a:rPr lang="en-US"/>
              <a:t> When dealing with missing data, analyze the frequency and underlying causes:</a:t>
            </a:r>
          </a:p>
          <a:p>
            <a:pPr marL="1085850" lvl="2" indent="-171450">
              <a:buFont typeface="Arial"/>
              <a:buChar char="•"/>
            </a:pPr>
            <a:r>
              <a:rPr lang="en-US"/>
              <a:t>Is the missing data randomly distributed, or does it seem related to specific reporting issues or patterns?</a:t>
            </a:r>
          </a:p>
          <a:p>
            <a:pPr>
              <a:buFont typeface="Arial"/>
              <a:buChar char="•"/>
            </a:pPr>
            <a:r>
              <a:rPr lang="en-US" b="1"/>
              <a:t>Estimate Impact:</a:t>
            </a:r>
            <a:endParaRPr lang="en-US"/>
          </a:p>
          <a:p>
            <a:pPr marL="628650" lvl="1" indent="-171450">
              <a:buFont typeface="Arial"/>
              <a:buChar char="•"/>
            </a:pPr>
            <a:r>
              <a:rPr lang="en-US" i="1"/>
              <a:t>Speaker Notes:</a:t>
            </a:r>
            <a:r>
              <a:rPr lang="en-US"/>
              <a:t> Assess the impact of missing data on the overall dataset:</a:t>
            </a:r>
          </a:p>
          <a:p>
            <a:pPr marL="1085850" lvl="2" indent="-171450">
              <a:buFont typeface="Arial"/>
              <a:buChar char="•"/>
            </a:pPr>
            <a:r>
              <a:rPr lang="en-US"/>
              <a:t>Does the missingness of data relate to concerns about the overall data quality, or does it introduce minimal bias?</a:t>
            </a:r>
          </a:p>
          <a:p>
            <a:pPr>
              <a:buFont typeface="Arial"/>
              <a:buChar char="•"/>
            </a:pPr>
            <a:r>
              <a:rPr lang="en-US" b="1"/>
              <a:t>Account for in Analysis:</a:t>
            </a:r>
            <a:endParaRPr lang="en-US"/>
          </a:p>
          <a:p>
            <a:pPr marL="628650" lvl="1" indent="-171450">
              <a:buFont typeface="Arial"/>
              <a:buChar char="•"/>
            </a:pPr>
            <a:r>
              <a:rPr lang="en-US" i="1"/>
              <a:t>Speaker Notes:</a:t>
            </a:r>
            <a:r>
              <a:rPr lang="en-US"/>
              <a:t> In cases where gaps in the data cannot be filled, consider how to account for missing data in your analysis:</a:t>
            </a:r>
          </a:p>
          <a:p>
            <a:pPr marL="1085850" lvl="2" indent="-171450">
              <a:buFont typeface="Arial"/>
              <a:buChar char="•"/>
            </a:pPr>
            <a:r>
              <a:rPr lang="en-US"/>
              <a:t>Adjust the analytic approach to ensure robustness to missingness or assign less weight to filled estimates where necessary.</a:t>
            </a:r>
          </a:p>
          <a:p>
            <a:pPr marL="171450" indent="-171450">
              <a:buFont typeface="Arial"/>
              <a:buChar char="•"/>
            </a:pPr>
            <a:r>
              <a:rPr lang="en-US" i="1"/>
              <a:t>Additional Note:</a:t>
            </a:r>
            <a:r>
              <a:rPr lang="en-US"/>
              <a:t> Understanding and effectively managing missing data is crucial for maintaining data quality and ensuring that your analysis and conclusions are not unduly influenced by gaps in the dataset.</a:t>
            </a:r>
          </a:p>
          <a:p>
            <a:pPr>
              <a:spcBef>
                <a:spcPts val="600"/>
              </a:spcBef>
              <a:spcAft>
                <a:spcPts val="600"/>
              </a:spcAft>
            </a:pPr>
            <a:endParaRPr lang="en-US">
              <a:latin typeface="-apple-system"/>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14</a:t>
            </a:fld>
            <a:endParaRPr lang="en-US"/>
          </a:p>
        </p:txBody>
      </p:sp>
    </p:spTree>
    <p:extLst>
      <p:ext uri="{BB962C8B-B14F-4D97-AF65-F5344CB8AC3E}">
        <p14:creationId xmlns:p14="http://schemas.microsoft.com/office/powerpoint/2010/main" val="3950895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a:t>Speaker Notes:</a:t>
            </a:r>
            <a:endParaRPr lang="en-US"/>
          </a:p>
          <a:p>
            <a:pPr marL="171450" indent="-171450">
              <a:buFont typeface="Arial"/>
              <a:buChar char="•"/>
            </a:pPr>
            <a:r>
              <a:rPr lang="en-US"/>
              <a:t>This slide highlights the importance of questioning the data in terms of scales, ranges, and categories, which are essential for accurate and meaningful analysis.</a:t>
            </a:r>
          </a:p>
          <a:p>
            <a:r>
              <a:rPr lang="en-US" b="1"/>
              <a:t>Why Question the Data?</a:t>
            </a:r>
            <a:endParaRPr lang="en-US"/>
          </a:p>
          <a:p>
            <a:pPr marL="171450" indent="-171450">
              <a:buFont typeface="Arial"/>
              <a:buChar char="•"/>
            </a:pPr>
            <a:r>
              <a:rPr lang="en-US" i="1"/>
              <a:t>Speaker Notes:</a:t>
            </a:r>
            <a:r>
              <a:rPr lang="en-US"/>
              <a:t> Before diving into data analysis, it's essential to question and understand the data's scales, ranges, and categories. This questioning process ensures that the data is appropriately measured, structured, and categorized for meaningful analysis.</a:t>
            </a:r>
            <a:endParaRPr lang="en-US">
              <a:cs typeface="Calibri"/>
            </a:endParaRPr>
          </a:p>
          <a:p>
            <a:r>
              <a:rPr lang="en-US" b="1"/>
              <a:t>Scales:</a:t>
            </a:r>
            <a:endParaRPr lang="en-US"/>
          </a:p>
          <a:p>
            <a:pPr marL="171450" indent="-171450">
              <a:buFont typeface="Arial"/>
              <a:buChar char="•"/>
            </a:pPr>
            <a:r>
              <a:rPr lang="en-US" i="1"/>
              <a:t>Speaker Notes:</a:t>
            </a:r>
            <a:r>
              <a:rPr lang="en-US"/>
              <a:t> Examine the scales used in the data. Understand how data is measured. Does it involve only nominal data, such as names (e.g., colors), or does it incorporate ordinal data, like satisfaction levels with a ranking? Knowing the scale of measurement is crucial for conducting a relevant analysis.</a:t>
            </a:r>
          </a:p>
          <a:p>
            <a:r>
              <a:rPr lang="en-US" b="1"/>
              <a:t>Ranges:</a:t>
            </a:r>
            <a:endParaRPr lang="en-US"/>
          </a:p>
          <a:p>
            <a:pPr marL="171450" indent="-171450">
              <a:buFont typeface="Arial"/>
              <a:buChar char="•"/>
            </a:pPr>
            <a:r>
              <a:rPr lang="en-US" i="1"/>
              <a:t>Speaker Notes:</a:t>
            </a:r>
            <a:r>
              <a:rPr lang="en-US"/>
              <a:t> Investigate how the numerical values in the data are distributed. Look for any unusual or significantly different numbers. Understanding the data's range helps identify outliers and anomalies that can impact the analysis results.</a:t>
            </a:r>
          </a:p>
          <a:p>
            <a:r>
              <a:rPr lang="en-US" b="1"/>
              <a:t>Categories:</a:t>
            </a:r>
            <a:endParaRPr lang="en-US"/>
          </a:p>
          <a:p>
            <a:pPr marL="171450" indent="-171450">
              <a:buFont typeface="Arial"/>
              <a:buChar char="•"/>
            </a:pPr>
            <a:r>
              <a:rPr lang="en-US" i="1"/>
              <a:t>Speaker Notes:</a:t>
            </a:r>
            <a:r>
              <a:rPr lang="en-US"/>
              <a:t> Ensure that the data is sorted into clear and distinct categories, and that each data point belongs to only one category. Avoid overlap or confusion within the categories, as this can lead to data discrepancies and make the analysis messy.</a:t>
            </a:r>
          </a:p>
          <a:p>
            <a:r>
              <a:rPr lang="en-US" b="1"/>
              <a:t>Benefits of Questioning:</a:t>
            </a:r>
            <a:endParaRPr lang="en-US"/>
          </a:p>
          <a:p>
            <a:pPr marL="171450" indent="-171450">
              <a:buFont typeface="Arial"/>
              <a:buChar char="•"/>
            </a:pPr>
            <a:r>
              <a:rPr lang="en-US" i="1"/>
              <a:t>Speaker Notes:</a:t>
            </a:r>
            <a:r>
              <a:rPr lang="en-US"/>
              <a:t> Questioning the data's scales, ranges, and categories is a critical step in the data analysis process. It helps ensure that the data is well-prepared and structured, which, in turn, leads to more accurate and reliable analysis outcomes.</a:t>
            </a:r>
          </a:p>
          <a:p>
            <a:pPr marL="171450" indent="-171450">
              <a:buFont typeface="Arial"/>
              <a:buChar char="•"/>
            </a:pPr>
            <a:r>
              <a:rPr lang="en-US" i="1"/>
              <a:t>Additional Note:</a:t>
            </a:r>
            <a:r>
              <a:rPr lang="en-US"/>
              <a:t> Properly questioning the data in terms of scales, ranges, and categories is essential for conducting data analysis that yields valuable insights and informed decision-making.</a:t>
            </a:r>
          </a:p>
          <a:p>
            <a:endParaRPr lang="en-US" i="1">
              <a:latin typeface="Calibri"/>
              <a:cs typeface="Calibri"/>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15</a:t>
            </a:fld>
            <a:endParaRPr lang="en-US"/>
          </a:p>
        </p:txBody>
      </p:sp>
    </p:spTree>
    <p:extLst>
      <p:ext uri="{BB962C8B-B14F-4D97-AF65-F5344CB8AC3E}">
        <p14:creationId xmlns:p14="http://schemas.microsoft.com/office/powerpoint/2010/main" val="2733088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a:t>Speaker Notes:</a:t>
            </a:r>
            <a:endParaRPr lang="en-US"/>
          </a:p>
          <a:p>
            <a:pPr marL="171450" indent="-171450">
              <a:buFont typeface="Arial"/>
              <a:buChar char="•"/>
            </a:pPr>
            <a:r>
              <a:rPr lang="en-US"/>
              <a:t>This slide emphasizes the importance of inspecting quantitative data when preparing for analysis and outlines key aspects to consider.</a:t>
            </a:r>
          </a:p>
          <a:p>
            <a:r>
              <a:rPr lang="en-US" b="1"/>
              <a:t>For Quantitative Data, Inspect Aspects Like:</a:t>
            </a:r>
            <a:endParaRPr lang="en-US"/>
          </a:p>
          <a:p>
            <a:r>
              <a:rPr lang="en-US" b="1"/>
              <a:t>Units and Formats:</a:t>
            </a:r>
            <a:endParaRPr lang="en-US"/>
          </a:p>
          <a:p>
            <a:pPr marL="628650" lvl="1" indent="-171450">
              <a:buFont typeface="Arial"/>
              <a:buChar char="•"/>
            </a:pPr>
            <a:r>
              <a:rPr lang="en-US" i="1"/>
              <a:t>Speaker Notes:</a:t>
            </a:r>
            <a:r>
              <a:rPr lang="en-US"/>
              <a:t> Begin by examining the units and formats used in the quantitative data. Ensure that appropriate units are applied, such as currency symbols or ratios. Consider whether precision is relevant in the context of the analysis.</a:t>
            </a:r>
            <a:endParaRPr lang="en-US">
              <a:cs typeface="Calibri"/>
            </a:endParaRPr>
          </a:p>
          <a:p>
            <a:pPr>
              <a:buFont typeface="Arial"/>
              <a:buChar char="•"/>
            </a:pPr>
            <a:r>
              <a:rPr lang="en-US" b="1"/>
              <a:t>Scale Sensitivity:</a:t>
            </a:r>
            <a:endParaRPr lang="en-US"/>
          </a:p>
          <a:p>
            <a:pPr marL="628650" lvl="1" indent="-171450">
              <a:buFont typeface="Arial"/>
              <a:buChar char="•"/>
            </a:pPr>
            <a:r>
              <a:rPr lang="en-US" i="1"/>
              <a:t>Speaker Notes:</a:t>
            </a:r>
            <a:r>
              <a:rPr lang="en-US"/>
              <a:t> Assess the data for scale sensitivity. It's important to check if small changes in values mistakenly appear more meaningful than they are due to scale effects. Be mindful of the impact of scale on interpretation.</a:t>
            </a:r>
            <a:endParaRPr lang="en-US">
              <a:cs typeface="Calibri"/>
            </a:endParaRPr>
          </a:p>
          <a:p>
            <a:pPr>
              <a:buFont typeface="Arial"/>
              <a:buChar char="•"/>
            </a:pPr>
            <a:r>
              <a:rPr lang="en-US" b="1"/>
              <a:t>Range Widths:</a:t>
            </a:r>
            <a:endParaRPr lang="en-US"/>
          </a:p>
          <a:p>
            <a:pPr marL="628650" lvl="1" indent="-171450">
              <a:buFont typeface="Arial"/>
              <a:buChar char="•"/>
            </a:pPr>
            <a:r>
              <a:rPr lang="en-US" i="1"/>
              <a:t>Speaker Notes:</a:t>
            </a:r>
            <a:r>
              <a:rPr lang="en-US"/>
              <a:t> Evaluate the width of value bands or ranges within the data. Ensure that these bands are wide enough to genuinely differentiate between groups or categories. Narrow bands may lead to misleading interpretations.</a:t>
            </a:r>
          </a:p>
          <a:p>
            <a:pPr>
              <a:buFont typeface="Arial"/>
              <a:buChar char="•"/>
            </a:pPr>
            <a:r>
              <a:rPr lang="en-US" b="1"/>
              <a:t>Range Overlaps:</a:t>
            </a:r>
            <a:endParaRPr lang="en-US"/>
          </a:p>
          <a:p>
            <a:pPr marL="628650" lvl="1" indent="-171450">
              <a:buFont typeface="Arial"/>
              <a:buChar char="•"/>
            </a:pPr>
            <a:r>
              <a:rPr lang="en-US" i="1"/>
              <a:t>Speaker Notes:</a:t>
            </a:r>
            <a:r>
              <a:rPr lang="en-US"/>
              <a:t> Check for clear transition zones or overlaps between value ranges. Preventing double counting is essential, so make sure that the transition zones are well-defined to avoid ambiguity.</a:t>
            </a:r>
          </a:p>
          <a:p>
            <a:pPr marL="171450" indent="-171450">
              <a:buFont typeface="Arial"/>
              <a:buChar char="•"/>
            </a:pPr>
            <a:r>
              <a:rPr lang="en-US" i="1"/>
              <a:t>Additional Note:</a:t>
            </a:r>
            <a:r>
              <a:rPr lang="en-US"/>
              <a:t> A thorough inspection of quantitative data, considering units, scale sensitivity, range widths, and range overlaps, is vital for meaningful analysis. It helps in preventing misinterpretations and ensures the accuracy of results.</a:t>
            </a:r>
          </a:p>
          <a:p>
            <a:endParaRPr lang="en-US">
              <a:cs typeface="Calibri"/>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16</a:t>
            </a:fld>
            <a:endParaRPr lang="en-US"/>
          </a:p>
        </p:txBody>
      </p:sp>
    </p:spTree>
    <p:extLst>
      <p:ext uri="{BB962C8B-B14F-4D97-AF65-F5344CB8AC3E}">
        <p14:creationId xmlns:p14="http://schemas.microsoft.com/office/powerpoint/2010/main" val="1058129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a:t>Speaker Notes:</a:t>
            </a:r>
            <a:endParaRPr lang="en-US"/>
          </a:p>
          <a:p>
            <a:pPr marL="171450" indent="-171450">
              <a:buFont typeface="Arial"/>
              <a:buChar char="•"/>
            </a:pPr>
            <a:r>
              <a:rPr lang="en-US"/>
              <a:t>This slide emphasizes the importance of evaluating specific elements within qualitative data to ensure data quality and unbiased analysis.</a:t>
            </a:r>
          </a:p>
          <a:p>
            <a:r>
              <a:rPr lang="en-US" b="1"/>
              <a:t>For Qualitative Data, Evaluate Elements Including:</a:t>
            </a:r>
            <a:endParaRPr lang="en-US"/>
          </a:p>
          <a:p>
            <a:r>
              <a:rPr lang="en-US" b="1"/>
              <a:t>1. Mutual Exclusivity:</a:t>
            </a:r>
            <a:endParaRPr lang="en-US"/>
          </a:p>
          <a:p>
            <a:pPr marL="171450" indent="-171450">
              <a:buFont typeface="Arial"/>
              <a:buChar char="•"/>
            </a:pPr>
            <a:r>
              <a:rPr lang="en-US" i="1"/>
              <a:t>Speaker Notes:</a:t>
            </a:r>
            <a:r>
              <a:rPr lang="en-US"/>
              <a:t> Check whether each observation in the qualitative data is assigned to only one group or category. This ensures that there is no overlap between categories, contributing to data clarity.</a:t>
            </a:r>
            <a:endParaRPr lang="en-US">
              <a:cs typeface="Calibri"/>
            </a:endParaRPr>
          </a:p>
          <a:p>
            <a:r>
              <a:rPr lang="en-US" b="1"/>
              <a:t>2. Collective Exhaustiveness:</a:t>
            </a:r>
            <a:endParaRPr lang="en-US"/>
          </a:p>
          <a:p>
            <a:pPr marL="171450" indent="-171450">
              <a:buFont typeface="Arial"/>
              <a:buChar char="•"/>
            </a:pPr>
            <a:r>
              <a:rPr lang="en-US" i="1"/>
              <a:t>Speaker Notes:</a:t>
            </a:r>
            <a:r>
              <a:rPr lang="en-US"/>
              <a:t> Assess whether the categories within the qualitative data cover all possible observations or possibilities. Ensure that no relevant observations are left unaccounted for, promoting data comprehensiveness.</a:t>
            </a:r>
          </a:p>
          <a:p>
            <a:r>
              <a:rPr lang="en-US" b="1"/>
              <a:t>3. Boundary Rationale:</a:t>
            </a:r>
            <a:endParaRPr lang="en-US"/>
          </a:p>
          <a:p>
            <a:pPr marL="171450" indent="-171450">
              <a:buFont typeface="Arial"/>
              <a:buChar char="•"/>
            </a:pPr>
            <a:r>
              <a:rPr lang="en-US" i="1"/>
              <a:t>Speaker Notes:</a:t>
            </a:r>
            <a:r>
              <a:rPr lang="en-US"/>
              <a:t> Understand the rationale behind the boundaries that divide groups or categories within the qualitative data. Determine the objective rules or criteria used to define these boundaries.</a:t>
            </a:r>
          </a:p>
          <a:p>
            <a:r>
              <a:rPr lang="en-US" b="1"/>
              <a:t>4. Balance:</a:t>
            </a:r>
            <a:endParaRPr lang="en-US"/>
          </a:p>
          <a:p>
            <a:pPr marL="171450" indent="-171450">
              <a:buFont typeface="Arial"/>
              <a:buChar char="•"/>
            </a:pPr>
            <a:r>
              <a:rPr lang="en-US" i="1"/>
              <a:t>Speaker Notes:</a:t>
            </a:r>
            <a:r>
              <a:rPr lang="en-US"/>
              <a:t> Evaluate the balance of category sizes within the qualitative data. Avoid situations where certain categories significantly outweigh others, as this can be misleading in analyzing differences between groups.</a:t>
            </a:r>
          </a:p>
          <a:p>
            <a:r>
              <a:rPr lang="en-US" b="1"/>
              <a:t>5. Cultural Bias:</a:t>
            </a:r>
            <a:endParaRPr lang="en-US"/>
          </a:p>
          <a:p>
            <a:pPr marL="171450" indent="-171450">
              <a:buFont typeface="Arial"/>
              <a:buChar char="•"/>
            </a:pPr>
            <a:r>
              <a:rPr lang="en-US" i="1"/>
              <a:t>Speaker Notes:</a:t>
            </a:r>
            <a:r>
              <a:rPr lang="en-US"/>
              <a:t> Consider the potential for cultural bias in the qualitative data. Examine whether the choices made regarding exclusions or combining categories could introduce bias into the analysis.</a:t>
            </a:r>
          </a:p>
          <a:p>
            <a:r>
              <a:rPr lang="en-US" b="1"/>
              <a:t>Significance of Evaluation:</a:t>
            </a:r>
            <a:endParaRPr lang="en-US"/>
          </a:p>
          <a:p>
            <a:pPr marL="171450" indent="-171450">
              <a:buFont typeface="Arial"/>
              <a:buChar char="•"/>
            </a:pPr>
            <a:r>
              <a:rPr lang="en-US" i="1"/>
              <a:t>Speaker Notes:</a:t>
            </a:r>
            <a:r>
              <a:rPr lang="en-US"/>
              <a:t> The evaluation of these qualitative data elements is crucial for maintaining data integrity and ensuring unbiased analysis. A thorough assessment of these elements contributes to more accurate and reliable findings.</a:t>
            </a:r>
          </a:p>
          <a:p>
            <a:pPr marL="171450" indent="-171450">
              <a:buFont typeface="Arial"/>
              <a:buChar char="•"/>
            </a:pPr>
            <a:r>
              <a:rPr lang="en-US" i="1"/>
              <a:t>Additional Note:</a:t>
            </a:r>
            <a:r>
              <a:rPr lang="en-US"/>
              <a:t> Qualitative data analysis relies on well-structured and unbiased data. By evaluating these elements, you can enhance the quality of your qualitative data and subsequently conduct more meaningful and accurate analysis.</a:t>
            </a:r>
          </a:p>
          <a:p>
            <a:endParaRPr lang="en-US">
              <a:cs typeface="Calibri"/>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17</a:t>
            </a:fld>
            <a:endParaRPr lang="en-US"/>
          </a:p>
        </p:txBody>
      </p:sp>
    </p:spTree>
    <p:extLst>
      <p:ext uri="{BB962C8B-B14F-4D97-AF65-F5344CB8AC3E}">
        <p14:creationId xmlns:p14="http://schemas.microsoft.com/office/powerpoint/2010/main" val="262839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i="1"/>
              <a:t>Speaker Notes:</a:t>
            </a:r>
            <a:endParaRPr lang="en-US"/>
          </a:p>
          <a:p>
            <a:pPr marL="171450" indent="-171450">
              <a:buFont typeface="Arial"/>
              <a:buChar char="•"/>
              <a:defRPr/>
            </a:pPr>
            <a:r>
              <a:rPr lang="en-US"/>
              <a:t>This slide highlights the importance of thoroughly understanding your data, its strengths, and weaknesses before embarking on the journey to explore relationships and patterns.</a:t>
            </a:r>
          </a:p>
          <a:p>
            <a:pPr>
              <a:defRPr/>
            </a:pPr>
            <a:r>
              <a:rPr lang="en-US" b="1"/>
              <a:t>Why Data Understanding Matters:</a:t>
            </a:r>
            <a:endParaRPr lang="en-US"/>
          </a:p>
          <a:p>
            <a:pPr marL="171450" indent="-171450">
              <a:buFont typeface="Arial"/>
              <a:buChar char="•"/>
              <a:defRPr/>
            </a:pPr>
            <a:r>
              <a:rPr lang="en-US" i="1"/>
              <a:t>Speaker Notes:</a:t>
            </a:r>
            <a:r>
              <a:rPr lang="en-US"/>
              <a:t> Before diving into data analysis, it's crucial to have a deep understanding of your data. This involves recognizing both its strong points, where it excels in showcasing information, and its weak points, where it may lack reliability.</a:t>
            </a:r>
          </a:p>
          <a:p>
            <a:pPr>
              <a:defRPr/>
            </a:pPr>
            <a:r>
              <a:rPr lang="en-US" b="1"/>
              <a:t>Exploring Relationships:</a:t>
            </a:r>
            <a:endParaRPr lang="en-US"/>
          </a:p>
          <a:p>
            <a:pPr marL="171450" indent="-171450">
              <a:buFont typeface="Arial"/>
              <a:buChar char="•"/>
              <a:defRPr/>
            </a:pPr>
            <a:r>
              <a:rPr lang="en-US" i="1"/>
              <a:t>Speaker Notes:</a:t>
            </a:r>
            <a:r>
              <a:rPr lang="en-US"/>
              <a:t> Once you've ensured that your data is of good quality and aligns with your research objectives, you can begin the exciting process of exploring relationships and patterns within the data.</a:t>
            </a:r>
          </a:p>
          <a:p>
            <a:pPr>
              <a:defRPr/>
            </a:pPr>
            <a:r>
              <a:rPr lang="en-US" b="1"/>
              <a:t>Treasure Hunt in Data:</a:t>
            </a:r>
            <a:endParaRPr lang="en-US"/>
          </a:p>
          <a:p>
            <a:pPr marL="171450" indent="-171450">
              <a:buFont typeface="Arial"/>
              <a:buChar char="•"/>
              <a:defRPr/>
            </a:pPr>
            <a:r>
              <a:rPr lang="en-US" i="1"/>
              <a:t>Speaker Notes:</a:t>
            </a:r>
            <a:r>
              <a:rPr lang="en-US"/>
              <a:t> Think of data analysis as embarking on a treasure hunt within your dataset. Your goal is to uncover interesting relationships, correlations, or patterns among the various elements you're studying.</a:t>
            </a:r>
          </a:p>
          <a:p>
            <a:pPr>
              <a:defRPr/>
            </a:pPr>
            <a:r>
              <a:rPr lang="en-US" b="1"/>
              <a:t>Benefits of Data Understanding:</a:t>
            </a:r>
            <a:endParaRPr lang="en-US"/>
          </a:p>
          <a:p>
            <a:pPr marL="171450" indent="-171450">
              <a:buFont typeface="Arial"/>
              <a:buChar char="•"/>
              <a:defRPr/>
            </a:pPr>
            <a:r>
              <a:rPr lang="en-US" i="1"/>
              <a:t>Speaker Notes:</a:t>
            </a:r>
            <a:r>
              <a:rPr lang="en-US"/>
              <a:t> Understanding your data is the foundation for meaningful analysis. It ensures that you can make informed decisions about the data's suitability for your research and empowers you to explore relationships confidently.</a:t>
            </a:r>
          </a:p>
          <a:p>
            <a:pPr marL="171450" indent="-171450">
              <a:buFont typeface="Arial"/>
              <a:buChar char="•"/>
              <a:defRPr/>
            </a:pPr>
            <a:r>
              <a:rPr lang="en-US" i="1"/>
              <a:t>Additional Note:</a:t>
            </a:r>
            <a:r>
              <a:rPr lang="en-US"/>
              <a:t> Just like a treasure hunter needs to understand the terrain and the clues before finding treasure, data analysts need to understand their data's characteristics and limitations before uncovering valuable insights and connections.</a:t>
            </a:r>
          </a:p>
          <a:p>
            <a:pPr>
              <a:defRPr/>
            </a:pPr>
            <a:br>
              <a:rPr lang="en-US"/>
            </a:br>
            <a:endParaRPr lang="en-US"/>
          </a:p>
          <a:p>
            <a:pPr marL="0" marR="0" lvl="0" indent="0" algn="l" defTabSz="914400">
              <a:lnSpc>
                <a:spcPct val="100000"/>
              </a:lnSpc>
              <a:spcBef>
                <a:spcPts val="600"/>
              </a:spcBef>
              <a:spcAft>
                <a:spcPts val="600"/>
              </a:spcAft>
              <a:buClrTx/>
              <a:buSzTx/>
              <a:buFontTx/>
              <a:buNone/>
              <a:tabLst/>
              <a:defRPr/>
            </a:pPr>
            <a:endParaRPr lang="en-US">
              <a:latin typeface="-apple-system"/>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18</a:t>
            </a:fld>
            <a:endParaRPr lang="en-US"/>
          </a:p>
        </p:txBody>
      </p:sp>
    </p:spTree>
    <p:extLst>
      <p:ext uri="{BB962C8B-B14F-4D97-AF65-F5344CB8AC3E}">
        <p14:creationId xmlns:p14="http://schemas.microsoft.com/office/powerpoint/2010/main" val="4137743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a:t>Speaker Notes:</a:t>
            </a:r>
            <a:endParaRPr lang="en-US"/>
          </a:p>
          <a:p>
            <a:pPr marL="171450" indent="-171450">
              <a:buFont typeface="Arial"/>
              <a:buChar char="•"/>
            </a:pPr>
            <a:r>
              <a:rPr lang="en-US"/>
              <a:t>This slide provides essential insights into the concept of correlation, emphasizing its role in data analysis and the distinction between correlation and causation.</a:t>
            </a:r>
          </a:p>
          <a:p>
            <a:r>
              <a:rPr lang="en-US" b="1"/>
              <a:t>What Is Correlation?</a:t>
            </a:r>
            <a:endParaRPr lang="en-US"/>
          </a:p>
          <a:p>
            <a:pPr marL="171450" indent="-171450">
              <a:buFont typeface="Arial"/>
              <a:buChar char="•"/>
            </a:pPr>
            <a:r>
              <a:rPr lang="en-US" i="1"/>
              <a:t>Speaker Notes:</a:t>
            </a:r>
            <a:r>
              <a:rPr lang="en-US"/>
              <a:t> Correlation refers to the statistical relationship between two variables within a dataset. It quantifies the degree to which changes in one variable are associated with changes in another variable.</a:t>
            </a:r>
            <a:endParaRPr lang="en-US">
              <a:cs typeface="Calibri"/>
            </a:endParaRPr>
          </a:p>
          <a:p>
            <a:r>
              <a:rPr lang="en-US" b="1"/>
              <a:t>Types of Correlation:</a:t>
            </a:r>
            <a:endParaRPr lang="en-US"/>
          </a:p>
          <a:p>
            <a:pPr marL="171450" indent="-171450">
              <a:buFont typeface="Arial"/>
              <a:buChar char="•"/>
            </a:pPr>
            <a:r>
              <a:rPr lang="en-US" i="1"/>
              <a:t>Speaker Notes:</a:t>
            </a:r>
            <a:r>
              <a:rPr lang="en-US"/>
              <a:t> Correlation can be positive, negative, or lack correlation entirely. A positive correlation indicates that as one variable increases, the other tends to increase as well. In contrast, a negative correlation suggests that as one variable increases, the other tends to decrease.</a:t>
            </a:r>
          </a:p>
          <a:p>
            <a:r>
              <a:rPr lang="en-US" b="1"/>
              <a:t>Correlation vs. Causation:</a:t>
            </a:r>
            <a:endParaRPr lang="en-US"/>
          </a:p>
          <a:p>
            <a:pPr marL="171450" indent="-171450">
              <a:buFont typeface="Arial"/>
              <a:buChar char="•"/>
            </a:pPr>
            <a:r>
              <a:rPr lang="en-US" i="1"/>
              <a:t>Speaker Notes:</a:t>
            </a:r>
            <a:r>
              <a:rPr lang="en-US"/>
              <a:t> It's essential to understand that correlation is about association, not necessarily causation. Just because two variables are correlated does not definitively imply that changes in one variable cause changes in the other. Correlation identifies patterns but doesn't explain the underlying causes.</a:t>
            </a:r>
          </a:p>
          <a:p>
            <a:r>
              <a:rPr lang="en-US" b="1"/>
              <a:t>Importance of Recognizing Correlation:</a:t>
            </a:r>
            <a:endParaRPr lang="en-US"/>
          </a:p>
          <a:p>
            <a:pPr marL="171450" indent="-171450">
              <a:buFont typeface="Arial"/>
              <a:buChar char="•"/>
            </a:pPr>
            <a:r>
              <a:rPr lang="en-US" i="1"/>
              <a:t>Speaker Notes:</a:t>
            </a:r>
            <a:r>
              <a:rPr lang="en-US"/>
              <a:t> Recognizing correlation in data analysis is critical for identifying relationships between variables and making informed decisions. However, it's equally important to exercise caution and avoid jumping to conclusions about causation solely based on correlation.</a:t>
            </a:r>
          </a:p>
          <a:p>
            <a:pPr marL="171450" indent="-171450">
              <a:buFont typeface="Arial"/>
              <a:buChar char="•"/>
            </a:pPr>
            <a:r>
              <a:rPr lang="en-US" i="1"/>
              <a:t>Additional Note:</a:t>
            </a:r>
            <a:r>
              <a:rPr lang="en-US"/>
              <a:t> Understanding the distinction between correlation and causation is fundamental in data analysis. It allows analysts to draw accurate conclusions from data and avoid making unwarranted assumptions about cause-and-effect relationships.</a:t>
            </a:r>
          </a:p>
          <a:p>
            <a:endParaRPr lang="en-US">
              <a:cs typeface="Calibri"/>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19</a:t>
            </a:fld>
            <a:endParaRPr lang="en-US"/>
          </a:p>
        </p:txBody>
      </p:sp>
    </p:spTree>
    <p:extLst>
      <p:ext uri="{BB962C8B-B14F-4D97-AF65-F5344CB8AC3E}">
        <p14:creationId xmlns:p14="http://schemas.microsoft.com/office/powerpoint/2010/main" val="4067147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0"/>
              </a:spcBef>
              <a:spcAft>
                <a:spcPts val="0"/>
              </a:spcAft>
              <a:buClrTx/>
              <a:buSzTx/>
              <a:buFontTx/>
              <a:buNone/>
              <a:tabLst/>
              <a:defRPr/>
            </a:pPr>
            <a:r>
              <a:rPr lang="en-US" dirty="0"/>
              <a:t>This slide introduces the learning objectives for the lesson, outlining what participants will be able to do by the end of the session.</a:t>
            </a:r>
          </a:p>
          <a:p>
            <a:pPr>
              <a:spcBef>
                <a:spcPts val="0"/>
              </a:spcBef>
              <a:spcAft>
                <a:spcPts val="0"/>
              </a:spcAft>
            </a:pPr>
            <a:endParaRPr lang="en-US" i="1" dirty="0"/>
          </a:p>
          <a:p>
            <a:pPr>
              <a:spcBef>
                <a:spcPts val="0"/>
              </a:spcBef>
              <a:spcAft>
                <a:spcPts val="0"/>
              </a:spcAft>
            </a:pPr>
            <a:r>
              <a:rPr lang="en-US" i="1" dirty="0"/>
              <a:t>Speaker Notes:</a:t>
            </a:r>
          </a:p>
          <a:p>
            <a:pPr>
              <a:spcBef>
                <a:spcPts val="0"/>
              </a:spcBef>
              <a:spcAft>
                <a:spcPts val="0"/>
              </a:spcAft>
            </a:pPr>
            <a:endParaRPr lang="en-US" b="1" dirty="0"/>
          </a:p>
          <a:p>
            <a:pPr>
              <a:lnSpc>
                <a:spcPct val="80000"/>
              </a:lnSpc>
              <a:spcBef>
                <a:spcPts val="600"/>
              </a:spcBef>
              <a:spcAft>
                <a:spcPts val="1200"/>
              </a:spcAft>
            </a:pPr>
            <a:r>
              <a:rPr lang="en-US" b="1" dirty="0"/>
              <a:t>By the end of this lesson, you will be able to do the following:</a:t>
            </a:r>
          </a:p>
          <a:p>
            <a:pPr marL="0" lvl="0" indent="0">
              <a:lnSpc>
                <a:spcPct val="80000"/>
              </a:lnSpc>
              <a:spcBef>
                <a:spcPts val="600"/>
              </a:spcBef>
              <a:spcAft>
                <a:spcPts val="1200"/>
              </a:spcAft>
              <a:buFont typeface="Arial" panose="020B0604020202020204" pitchFamily="34" charset="0"/>
              <a:buNone/>
            </a:pPr>
            <a:endParaRPr lang="en-US" sz="1200" b="0" kern="1200" dirty="0">
              <a:solidFill>
                <a:schemeClr val="tx1"/>
              </a:solidFill>
              <a:latin typeface="+mn-lt"/>
              <a:ea typeface="+mn-ea"/>
              <a:cs typeface="+mn-cs"/>
            </a:endParaRPr>
          </a:p>
          <a:p>
            <a:pPr marL="171450" marR="0" lvl="0" indent="-171450" algn="l" defTabSz="914400" rtl="0" eaLnBrk="0" fontAlgn="base" latinLnBrk="0" hangingPunct="0">
              <a:lnSpc>
                <a:spcPct val="80000"/>
              </a:lnSpc>
              <a:spcBef>
                <a:spcPts val="600"/>
              </a:spcBef>
              <a:spcAft>
                <a:spcPts val="1200"/>
              </a:spcAft>
              <a:buClrTx/>
              <a:buSzTx/>
              <a:buFont typeface="Arial" panose="020B0604020202020204" pitchFamily="34" charset="0"/>
              <a:buChar char="•"/>
              <a:tabLst/>
              <a:defRPr/>
            </a:pPr>
            <a:r>
              <a:rPr lang="en-US" b="1" dirty="0"/>
              <a:t>Ask probing questions about data:</a:t>
            </a:r>
          </a:p>
          <a:p>
            <a:pPr marL="457200" lvl="1" indent="-457200">
              <a:lnSpc>
                <a:spcPct val="80000"/>
              </a:lnSpc>
              <a:spcBef>
                <a:spcPts val="600"/>
              </a:spcBef>
              <a:spcAft>
                <a:spcPts val="1200"/>
              </a:spcAft>
              <a:buNone/>
            </a:pPr>
            <a:r>
              <a:rPr lang="en-US" b="0" dirty="0"/>
              <a:t>	- You'll develop the ability to ask critical and in-depth questions about data sources, collection methods, and potential biases.</a:t>
            </a:r>
          </a:p>
          <a:p>
            <a:pPr>
              <a:lnSpc>
                <a:spcPct val="80000"/>
              </a:lnSpc>
              <a:spcBef>
                <a:spcPts val="600"/>
              </a:spcBef>
              <a:spcAft>
                <a:spcPts val="1200"/>
              </a:spcAft>
              <a:buChar char="•"/>
            </a:pPr>
            <a:r>
              <a:rPr lang="en-US" b="1" dirty="0"/>
              <a:t>Identify outliers and anomalies:</a:t>
            </a:r>
          </a:p>
          <a:p>
            <a:pPr marL="457200" lvl="1" indent="-457200">
              <a:lnSpc>
                <a:spcPct val="80000"/>
              </a:lnSpc>
              <a:spcBef>
                <a:spcPts val="600"/>
              </a:spcBef>
              <a:spcAft>
                <a:spcPts val="1200"/>
              </a:spcAft>
              <a:buNone/>
            </a:pPr>
            <a:r>
              <a:rPr lang="en-US" b="0" dirty="0"/>
              <a:t>	-You'll learn techniques to identify outliers and anomalies within datasets, recognizing when further investigation is necessary.</a:t>
            </a:r>
          </a:p>
          <a:p>
            <a:pPr>
              <a:lnSpc>
                <a:spcPct val="80000"/>
              </a:lnSpc>
              <a:spcBef>
                <a:spcPts val="600"/>
              </a:spcBef>
              <a:spcAft>
                <a:spcPts val="1200"/>
              </a:spcAft>
              <a:buChar char="•"/>
            </a:pPr>
            <a:r>
              <a:rPr lang="en-US" b="1" dirty="0"/>
              <a:t>Utilize techniques for large data sets:</a:t>
            </a:r>
          </a:p>
          <a:p>
            <a:pPr marL="457200" lvl="1" indent="-457200">
              <a:lnSpc>
                <a:spcPct val="80000"/>
              </a:lnSpc>
              <a:spcBef>
                <a:spcPts val="600"/>
              </a:spcBef>
              <a:spcAft>
                <a:spcPts val="1200"/>
              </a:spcAft>
              <a:buNone/>
            </a:pPr>
            <a:r>
              <a:rPr lang="en-US" b="0" dirty="0"/>
              <a:t>	-You'll gain proficiency in techniques for effectively working with large and complex data sets.</a:t>
            </a:r>
          </a:p>
          <a:p>
            <a:pPr>
              <a:lnSpc>
                <a:spcPct val="80000"/>
              </a:lnSpc>
              <a:spcBef>
                <a:spcPts val="600"/>
              </a:spcBef>
              <a:spcAft>
                <a:spcPts val="1200"/>
              </a:spcAft>
              <a:buChar char="•"/>
            </a:pPr>
            <a:r>
              <a:rPr lang="en-US" b="1" dirty="0"/>
              <a:t>Differentiate correlation from causation:</a:t>
            </a:r>
          </a:p>
          <a:p>
            <a:pPr marL="457200" lvl="1" indent="-457200">
              <a:lnSpc>
                <a:spcPct val="80000"/>
              </a:lnSpc>
              <a:spcBef>
                <a:spcPts val="600"/>
              </a:spcBef>
              <a:spcAft>
                <a:spcPts val="1200"/>
              </a:spcAft>
              <a:buNone/>
            </a:pPr>
            <a:r>
              <a:rPr lang="en-US" b="0" dirty="0"/>
              <a:t>	-You'll understand the distinction between correlation and causation and how to discern causal relationships from mere associations.</a:t>
            </a:r>
          </a:p>
          <a:p>
            <a:pPr>
              <a:lnSpc>
                <a:spcPct val="80000"/>
              </a:lnSpc>
              <a:spcBef>
                <a:spcPts val="600"/>
              </a:spcBef>
              <a:spcAft>
                <a:spcPts val="1200"/>
              </a:spcAft>
              <a:buChar char="•"/>
            </a:pPr>
            <a:r>
              <a:rPr lang="en-US" b="1" dirty="0"/>
              <a:t>Understand criteria for proving causal relationships:</a:t>
            </a:r>
          </a:p>
          <a:p>
            <a:pPr marL="457200" lvl="1" indent="-457200">
              <a:lnSpc>
                <a:spcPct val="80000"/>
              </a:lnSpc>
              <a:spcBef>
                <a:spcPts val="600"/>
              </a:spcBef>
              <a:spcAft>
                <a:spcPts val="1200"/>
              </a:spcAft>
              <a:buNone/>
            </a:pPr>
            <a:r>
              <a:rPr lang="en-US" b="0" dirty="0"/>
              <a:t>	-You'll grasp the criteria and methodologies required to establish causal relationships between variables in data analysis.</a:t>
            </a:r>
          </a:p>
          <a:p>
            <a:pPr marL="285750" indent="-285750">
              <a:spcBef>
                <a:spcPts val="0"/>
              </a:spcBef>
              <a:spcAft>
                <a:spcPts val="0"/>
              </a:spcAft>
              <a:buFont typeface="Arial"/>
              <a:buChar char="•"/>
            </a:pPr>
            <a:endParaRPr lang="en-US" b="0" i="1" dirty="0"/>
          </a:p>
          <a:p>
            <a:pPr marL="0" indent="0">
              <a:spcBef>
                <a:spcPts val="0"/>
              </a:spcBef>
              <a:spcAft>
                <a:spcPts val="0"/>
              </a:spcAft>
              <a:buFont typeface="Arial"/>
              <a:buNone/>
            </a:pPr>
            <a:r>
              <a:rPr lang="en-US" b="0" i="1" dirty="0"/>
              <a:t>Additional Note:</a:t>
            </a:r>
            <a:r>
              <a:rPr lang="en-US" b="0" dirty="0"/>
              <a:t> These learning objectives are designed to equip you with valuable data analysis skills, empowering you to approach data critically and make informed decisions based on evidence and understanding.</a:t>
            </a:r>
          </a:p>
          <a:p>
            <a:pPr marL="285750" indent="-285750">
              <a:spcBef>
                <a:spcPts val="0"/>
              </a:spcBef>
              <a:spcAft>
                <a:spcPts val="0"/>
              </a:spcAft>
              <a:buFont typeface="Arial"/>
              <a:buChar char="•"/>
            </a:pPr>
            <a:endParaRPr lang="en-US" dirty="0"/>
          </a:p>
          <a:p>
            <a:pPr>
              <a:spcBef>
                <a:spcPts val="0"/>
              </a:spcBef>
              <a:spcAft>
                <a:spcPts val="0"/>
              </a:spcAft>
            </a:pPr>
            <a:r>
              <a:rPr lang="en-US" b="1" dirty="0"/>
              <a:t>By the End of This Lesson, You Will Be Able to:</a:t>
            </a:r>
            <a:endParaRPr lang="en-US" dirty="0"/>
          </a:p>
          <a:p>
            <a:pPr>
              <a:spcBef>
                <a:spcPts val="0"/>
              </a:spcBef>
              <a:spcAft>
                <a:spcPts val="0"/>
              </a:spcAft>
            </a:pPr>
            <a:r>
              <a:rPr lang="en-US" b="1" dirty="0"/>
              <a:t>Ask Probing Questions About Data:</a:t>
            </a:r>
            <a:endParaRPr lang="en-US" dirty="0"/>
          </a:p>
          <a:p>
            <a:pPr marL="342900" lvl="1" indent="-342900">
              <a:buChar char="•"/>
            </a:pPr>
            <a:r>
              <a:rPr lang="en-US" dirty="0"/>
              <a:t>You'll develop the ability to ask critical and in-depth questions about data sources, collection methods, and potential biases.</a:t>
            </a:r>
          </a:p>
          <a:p>
            <a:pPr>
              <a:spcBef>
                <a:spcPts val="0"/>
              </a:spcBef>
              <a:spcAft>
                <a:spcPts val="0"/>
              </a:spcAft>
              <a:buChar char="•"/>
            </a:pPr>
            <a:r>
              <a:rPr lang="en-US" b="1" dirty="0"/>
              <a:t>Identify Outliers and Anomalies:</a:t>
            </a:r>
            <a:endParaRPr lang="en-US" dirty="0"/>
          </a:p>
          <a:p>
            <a:pPr marL="342900" lvl="1" indent="-342900">
              <a:buChar char="•"/>
            </a:pPr>
            <a:r>
              <a:rPr lang="en-US" dirty="0"/>
              <a:t>You'll learn techniques to identify outliers and anomalies within datasets, recognizing when further investigation is necessary.</a:t>
            </a:r>
          </a:p>
          <a:p>
            <a:pPr>
              <a:spcBef>
                <a:spcPts val="0"/>
              </a:spcBef>
              <a:spcAft>
                <a:spcPts val="0"/>
              </a:spcAft>
              <a:buChar char="•"/>
            </a:pPr>
            <a:r>
              <a:rPr lang="en-US" b="1" dirty="0"/>
              <a:t>Utilize Techniques for Large Data Sets:</a:t>
            </a:r>
            <a:endParaRPr lang="en-US" dirty="0"/>
          </a:p>
          <a:p>
            <a:pPr marL="342900" lvl="1" indent="-342900">
              <a:buChar char="•"/>
            </a:pPr>
            <a:r>
              <a:rPr lang="en-US" dirty="0"/>
              <a:t>You'll gain proficiency in techniques for effectively working with large and complex data sets.</a:t>
            </a:r>
          </a:p>
          <a:p>
            <a:pPr>
              <a:spcBef>
                <a:spcPts val="0"/>
              </a:spcBef>
              <a:spcAft>
                <a:spcPts val="0"/>
              </a:spcAft>
              <a:buChar char="•"/>
            </a:pPr>
            <a:r>
              <a:rPr lang="en-US" b="1" dirty="0"/>
              <a:t>Differentiate Correlation from Causation:</a:t>
            </a:r>
            <a:endParaRPr lang="en-US" dirty="0"/>
          </a:p>
          <a:p>
            <a:pPr marL="342900" lvl="1" indent="-342900">
              <a:buChar char="•"/>
            </a:pPr>
            <a:r>
              <a:rPr lang="en-US" dirty="0"/>
              <a:t>You'll understand the distinction between correlation and causation and how to discern causal relationships from mere associations.</a:t>
            </a:r>
          </a:p>
          <a:p>
            <a:pPr>
              <a:spcBef>
                <a:spcPts val="0"/>
              </a:spcBef>
              <a:spcAft>
                <a:spcPts val="0"/>
              </a:spcAft>
              <a:buChar char="•"/>
            </a:pPr>
            <a:r>
              <a:rPr lang="en-US" b="1" dirty="0"/>
              <a:t>Understand Criteria for Proving Causal Relationships:</a:t>
            </a:r>
            <a:endParaRPr lang="en-US" dirty="0"/>
          </a:p>
          <a:p>
            <a:pPr marL="342900" lvl="1" indent="-342900">
              <a:buChar char="•"/>
            </a:pPr>
            <a:r>
              <a:rPr lang="en-US" dirty="0"/>
              <a:t>You'll grasp the criteria and methodologies required to establish causal relationships between variables in data analysis.</a:t>
            </a:r>
          </a:p>
          <a:p>
            <a:pPr marL="285750" indent="-285750">
              <a:spcBef>
                <a:spcPts val="0"/>
              </a:spcBef>
              <a:spcAft>
                <a:spcPts val="0"/>
              </a:spcAft>
              <a:buFont typeface="Arial"/>
              <a:buChar char="•"/>
            </a:pPr>
            <a:endParaRPr lang="en-US" i="1" dirty="0"/>
          </a:p>
          <a:p>
            <a:pPr marL="285750" indent="-285750">
              <a:spcBef>
                <a:spcPts val="0"/>
              </a:spcBef>
              <a:spcAft>
                <a:spcPts val="0"/>
              </a:spcAft>
              <a:buFont typeface="Arial"/>
              <a:buChar char="•"/>
            </a:pPr>
            <a:r>
              <a:rPr lang="en-US" i="1" dirty="0"/>
              <a:t>Additional Note:</a:t>
            </a:r>
            <a:r>
              <a:rPr lang="en-US" dirty="0"/>
              <a:t> These learning objectives are designed to equip you with valuable data analysis skills, empowering you to approach data critically and make informed decisions based on evidence and understanding.</a:t>
            </a:r>
          </a:p>
          <a:p>
            <a:pPr marL="285750" indent="-285750">
              <a:spcBef>
                <a:spcPts val="0"/>
              </a:spcBef>
              <a:spcAft>
                <a:spcPts val="0"/>
              </a:spcAft>
              <a:buFont typeface="Arial"/>
              <a:buChar char="•"/>
            </a:pPr>
            <a:endParaRPr lang="en-US" dirty="0"/>
          </a:p>
          <a:p>
            <a:endParaRPr lang="en-US" dirty="0">
              <a:ea typeface="Calibri"/>
              <a:cs typeface="Calibri"/>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a:pPr>
                <a:defRPr/>
              </a:pPr>
              <a:t>2</a:t>
            </a:fld>
            <a:endParaRPr lang="en-US"/>
          </a:p>
        </p:txBody>
      </p:sp>
    </p:spTree>
    <p:extLst>
      <p:ext uri="{BB962C8B-B14F-4D97-AF65-F5344CB8AC3E}">
        <p14:creationId xmlns:p14="http://schemas.microsoft.com/office/powerpoint/2010/main" val="1693962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a:t>Speaker Notes:</a:t>
            </a:r>
            <a:endParaRPr lang="en-US"/>
          </a:p>
          <a:p>
            <a:pPr marL="171450" indent="-171450">
              <a:buFont typeface="Arial"/>
              <a:buChar char="•"/>
            </a:pPr>
            <a:r>
              <a:rPr lang="en-US"/>
              <a:t>This slide focuses on the attributes that should be evaluated when assessing correlations in data analysis, highlighting key considerations for accurate interpretation.</a:t>
            </a:r>
          </a:p>
          <a:p>
            <a:r>
              <a:rPr lang="en-US" b="1"/>
              <a:t>Attributes to Evaluate:</a:t>
            </a:r>
            <a:endParaRPr lang="en-US"/>
          </a:p>
          <a:p>
            <a:r>
              <a:rPr lang="en-US" b="1"/>
              <a:t>1. Adequate Data Sampling:</a:t>
            </a:r>
            <a:endParaRPr lang="en-US"/>
          </a:p>
          <a:p>
            <a:pPr marL="171450" indent="-171450">
              <a:buFont typeface="Arial"/>
              <a:buChar char="•"/>
            </a:pPr>
            <a:r>
              <a:rPr lang="en-US" i="1"/>
              <a:t>Speaker Notes:</a:t>
            </a:r>
            <a:r>
              <a:rPr lang="en-US"/>
              <a:t> Ensure that there is enough timely and relevant data sampled to reliably identify correlations between variables. A sufficient sample size is essential for drawing meaningful conclusions about correlations.</a:t>
            </a:r>
            <a:endParaRPr lang="en-US">
              <a:cs typeface="Calibri"/>
            </a:endParaRPr>
          </a:p>
          <a:p>
            <a:r>
              <a:rPr lang="en-US" b="1"/>
              <a:t>2. Data Volume Impact:</a:t>
            </a:r>
            <a:endParaRPr lang="en-US"/>
          </a:p>
          <a:p>
            <a:pPr marL="171450" indent="-171450">
              <a:buFont typeface="Arial"/>
              <a:buChar char="•"/>
            </a:pPr>
            <a:r>
              <a:rPr lang="en-US" i="1"/>
              <a:t>Speaker Notes:</a:t>
            </a:r>
            <a:r>
              <a:rPr lang="en-US"/>
              <a:t> Understand that correlations can emerge or disappear as more data is added to the analysis. Be prepared to reassess correlations when dealing with evolving datasets.</a:t>
            </a:r>
            <a:endParaRPr lang="en-US">
              <a:cs typeface="Calibri"/>
            </a:endParaRPr>
          </a:p>
          <a:p>
            <a:r>
              <a:rPr lang="en-US" b="1"/>
              <a:t>3. Confounding Variables:</a:t>
            </a:r>
            <a:endParaRPr lang="en-US"/>
          </a:p>
          <a:p>
            <a:pPr marL="171450" indent="-171450">
              <a:buFont typeface="Arial"/>
              <a:buChar char="•"/>
            </a:pPr>
            <a:r>
              <a:rPr lang="en-US" i="1"/>
              <a:t>Speaker Notes:</a:t>
            </a:r>
            <a:r>
              <a:rPr lang="en-US"/>
              <a:t> Consider the possibility of a third confounding variable that may be driving the observed correlation between the two variables under investigation. Evaluate whether there are hidden factors influencing the relationship.</a:t>
            </a:r>
            <a:endParaRPr lang="en-US">
              <a:cs typeface="Calibri"/>
            </a:endParaRPr>
          </a:p>
          <a:p>
            <a:r>
              <a:rPr lang="en-US" b="1"/>
              <a:t>4. Data Transformation Effects:</a:t>
            </a:r>
            <a:endParaRPr lang="en-US"/>
          </a:p>
          <a:p>
            <a:pPr marL="171450" indent="-171450">
              <a:buFont typeface="Arial"/>
              <a:buChar char="•"/>
            </a:pPr>
            <a:r>
              <a:rPr lang="en-US" i="1"/>
              <a:t>Speaker Notes:</a:t>
            </a:r>
            <a:r>
              <a:rPr lang="en-US"/>
              <a:t> Examine how the scale, normalization, or categorization of data may skew the identification of correlation strength inaccurately. Ensure that the data transformation methods used align with the analysis goals.</a:t>
            </a:r>
            <a:endParaRPr lang="en-US">
              <a:cs typeface="Calibri"/>
            </a:endParaRPr>
          </a:p>
          <a:p>
            <a:r>
              <a:rPr lang="en-US" b="1"/>
              <a:t>Importance of Evaluation:</a:t>
            </a:r>
            <a:endParaRPr lang="en-US"/>
          </a:p>
          <a:p>
            <a:pPr marL="171450" indent="-171450">
              <a:buFont typeface="Arial"/>
              <a:buChar char="•"/>
            </a:pPr>
            <a:r>
              <a:rPr lang="en-US" i="1"/>
              <a:t>Speaker Notes:</a:t>
            </a:r>
            <a:r>
              <a:rPr lang="en-US"/>
              <a:t> The thorough evaluation of correlations in data analysis is crucial for ensuring the accuracy and reliability of insights derived from the data. Addressing these attributes helps analysts make informed decisions and avoid misinterpretations.</a:t>
            </a:r>
            <a:endParaRPr lang="en-US">
              <a:cs typeface="Calibri"/>
            </a:endParaRPr>
          </a:p>
          <a:p>
            <a:pPr marL="171450" indent="-171450">
              <a:buFont typeface="Arial"/>
              <a:buChar char="•"/>
            </a:pPr>
            <a:r>
              <a:rPr lang="en-US" i="1"/>
              <a:t>Additional Note:</a:t>
            </a:r>
            <a:r>
              <a:rPr lang="en-US"/>
              <a:t> Correlations can be powerful tools for understanding relationships within data, but they should be approached with a critical eye. Evaluating these attributes allows analysts to harness the full potential of correlations while minimizing potential pitfalls.</a:t>
            </a:r>
            <a:endParaRPr lang="en-US">
              <a:cs typeface="Calibri"/>
            </a:endParaRPr>
          </a:p>
          <a:p>
            <a:pPr>
              <a:spcBef>
                <a:spcPts val="600"/>
              </a:spcBef>
              <a:spcAft>
                <a:spcPts val="600"/>
              </a:spcAft>
            </a:pPr>
            <a:endParaRPr lang="en-US">
              <a:latin typeface="-apple-system"/>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20</a:t>
            </a:fld>
            <a:endParaRPr lang="en-US"/>
          </a:p>
        </p:txBody>
      </p:sp>
    </p:spTree>
    <p:extLst>
      <p:ext uri="{BB962C8B-B14F-4D97-AF65-F5344CB8AC3E}">
        <p14:creationId xmlns:p14="http://schemas.microsoft.com/office/powerpoint/2010/main" val="9896767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i="1"/>
              <a:t>Speaker Notes:</a:t>
            </a:r>
            <a:endParaRPr lang="en-US"/>
          </a:p>
          <a:p>
            <a:pPr marL="285750" indent="-285750">
              <a:spcBef>
                <a:spcPts val="0"/>
              </a:spcBef>
              <a:spcAft>
                <a:spcPts val="0"/>
              </a:spcAft>
              <a:buFont typeface="Arial"/>
              <a:buChar char="•"/>
            </a:pPr>
            <a:r>
              <a:rPr lang="en-US"/>
              <a:t>This slide serves as a reminder of the crucial distinction between correlation and causation in data analysis.</a:t>
            </a:r>
          </a:p>
          <a:p>
            <a:pPr>
              <a:spcBef>
                <a:spcPts val="0"/>
              </a:spcBef>
              <a:spcAft>
                <a:spcPts val="0"/>
              </a:spcAft>
            </a:pPr>
            <a:r>
              <a:rPr lang="en-US" b="1"/>
              <a:t>Correlation vs. Causation:</a:t>
            </a:r>
            <a:endParaRPr lang="en-US"/>
          </a:p>
          <a:p>
            <a:pPr marL="285750" indent="-285750">
              <a:spcBef>
                <a:spcPts val="0"/>
              </a:spcBef>
              <a:spcAft>
                <a:spcPts val="0"/>
              </a:spcAft>
              <a:buFont typeface="Arial"/>
              <a:buChar char="•"/>
            </a:pPr>
            <a:r>
              <a:rPr lang="en-US" i="1"/>
              <a:t>Speaker Notes:</a:t>
            </a:r>
            <a:r>
              <a:rPr lang="en-US"/>
              <a:t> Correlation refers to situations where two variables exhibit a statistical relationship, with changes in one variable associated with predictable changes in the other. However, it is essential to understand that correlation alone does not establish a causal relationship between variables.</a:t>
            </a:r>
            <a:endParaRPr lang="en-US">
              <a:cs typeface="Calibri"/>
            </a:endParaRPr>
          </a:p>
          <a:p>
            <a:pPr>
              <a:spcBef>
                <a:spcPts val="0"/>
              </a:spcBef>
              <a:spcAft>
                <a:spcPts val="0"/>
              </a:spcAft>
            </a:pPr>
            <a:r>
              <a:rPr lang="en-US" b="1"/>
              <a:t>Illustrative Example: Ice Cream and Beach Attendance</a:t>
            </a:r>
            <a:endParaRPr lang="en-US"/>
          </a:p>
          <a:p>
            <a:pPr marL="285750" indent="-285750">
              <a:spcBef>
                <a:spcPts val="0"/>
              </a:spcBef>
              <a:spcAft>
                <a:spcPts val="0"/>
              </a:spcAft>
              <a:buFont typeface="Arial"/>
              <a:buChar char="•"/>
            </a:pPr>
            <a:r>
              <a:rPr lang="en-US" i="1"/>
              <a:t>Speaker Notes:</a:t>
            </a:r>
            <a:r>
              <a:rPr lang="en-US"/>
              <a:t> Consider the example where research reveals a strong correlation between rates of ice cream consumption and frequent beach attendance. It's important to note that while these two variables may be correlated, it does not mean that eating ice cream causes people to go to the beach, nor does going to the beach cause increased ice cream consumption.</a:t>
            </a:r>
          </a:p>
          <a:p>
            <a:pPr>
              <a:spcBef>
                <a:spcPts val="0"/>
              </a:spcBef>
              <a:spcAft>
                <a:spcPts val="0"/>
              </a:spcAft>
            </a:pPr>
            <a:r>
              <a:rPr lang="en-US" b="1"/>
              <a:t>The Role of Weather:</a:t>
            </a:r>
            <a:endParaRPr lang="en-US"/>
          </a:p>
          <a:p>
            <a:pPr marL="285750" indent="-285750">
              <a:spcBef>
                <a:spcPts val="0"/>
              </a:spcBef>
              <a:spcAft>
                <a:spcPts val="0"/>
              </a:spcAft>
              <a:buFont typeface="Arial"/>
              <a:buChar char="•"/>
            </a:pPr>
            <a:r>
              <a:rPr lang="en-US" i="1"/>
              <a:t>Speaker Notes:</a:t>
            </a:r>
            <a:r>
              <a:rPr lang="en-US"/>
              <a:t> In reality, the correlation between ice cream consumption and beach attendance likely results from hot sunny summer weather, which influences both behaviors. This example highlights the potential for a hidden common factor driving the observed correlation.</a:t>
            </a:r>
          </a:p>
          <a:p>
            <a:pPr>
              <a:spcBef>
                <a:spcPts val="0"/>
              </a:spcBef>
              <a:spcAft>
                <a:spcPts val="0"/>
              </a:spcAft>
            </a:pPr>
            <a:r>
              <a:rPr lang="en-US" b="1"/>
              <a:t>Avoiding Misinterpretation:</a:t>
            </a:r>
            <a:endParaRPr lang="en-US"/>
          </a:p>
          <a:p>
            <a:pPr marL="285750" indent="-285750">
              <a:spcBef>
                <a:spcPts val="0"/>
              </a:spcBef>
              <a:spcAft>
                <a:spcPts val="0"/>
              </a:spcAft>
              <a:buFont typeface="Arial"/>
              <a:buChar char="•"/>
            </a:pPr>
            <a:r>
              <a:rPr lang="en-US" i="1"/>
              <a:t>Speaker Notes:</a:t>
            </a:r>
            <a:r>
              <a:rPr lang="en-US"/>
              <a:t> This slide underscores the risk of misinterpreting correlations as causal relationships and emphasizes the need for cautious analysis. Data analysts should exercise prudence and refrain from making causal claims based solely on observed correlations.</a:t>
            </a:r>
          </a:p>
          <a:p>
            <a:pPr marL="285750" indent="-285750">
              <a:spcBef>
                <a:spcPts val="0"/>
              </a:spcBef>
              <a:spcAft>
                <a:spcPts val="0"/>
              </a:spcAft>
              <a:buFont typeface="Arial"/>
              <a:buChar char="•"/>
            </a:pPr>
            <a:r>
              <a:rPr lang="en-US" i="1"/>
              <a:t>Additional Note:</a:t>
            </a:r>
            <a:r>
              <a:rPr lang="en-US"/>
              <a:t> Understanding the distinction between correlation and causation is paramount in data analysis to draw accurate conclusions and avoid misleading interpretations of relationships within data.</a:t>
            </a:r>
          </a:p>
          <a:p>
            <a:endParaRPr lang="en-US">
              <a:cs typeface="Calibri"/>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a:pPr>
                <a:defRPr/>
              </a:pPr>
              <a:t>21</a:t>
            </a:fld>
            <a:endParaRPr lang="en-US"/>
          </a:p>
        </p:txBody>
      </p:sp>
    </p:spTree>
    <p:extLst>
      <p:ext uri="{BB962C8B-B14F-4D97-AF65-F5344CB8AC3E}">
        <p14:creationId xmlns:p14="http://schemas.microsoft.com/office/powerpoint/2010/main" val="2438944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i="1"/>
              <a:t>Speaker Notes:</a:t>
            </a:r>
            <a:endParaRPr lang="en-US"/>
          </a:p>
          <a:p>
            <a:pPr marL="285750" indent="-285750">
              <a:spcBef>
                <a:spcPts val="0"/>
              </a:spcBef>
              <a:spcAft>
                <a:spcPts val="0"/>
              </a:spcAft>
              <a:buFont typeface="Arial"/>
              <a:buChar char="•"/>
            </a:pPr>
            <a:r>
              <a:rPr lang="en-US"/>
              <a:t>This slide emphasizes the importance of distinguishing between correlation and causation and provides guidance on how to ascertain true causation in data analysis.</a:t>
            </a:r>
          </a:p>
          <a:p>
            <a:pPr>
              <a:spcBef>
                <a:spcPts val="0"/>
              </a:spcBef>
              <a:spcAft>
                <a:spcPts val="0"/>
              </a:spcAft>
            </a:pPr>
            <a:r>
              <a:rPr lang="en-US" b="1"/>
              <a:t>Finding Real Causes:</a:t>
            </a:r>
            <a:endParaRPr lang="en-US"/>
          </a:p>
          <a:p>
            <a:pPr marL="285750" indent="-285750">
              <a:spcBef>
                <a:spcPts val="0"/>
              </a:spcBef>
              <a:spcAft>
                <a:spcPts val="0"/>
              </a:spcAft>
              <a:buFont typeface="Arial"/>
              <a:buChar char="•"/>
            </a:pPr>
            <a:r>
              <a:rPr lang="en-US" i="1"/>
              <a:t>Speaker Notes:</a:t>
            </a:r>
            <a:r>
              <a:rPr lang="en-US"/>
              <a:t> To establish a causal relationship between two variables, it's essential to go beyond observing a connection or correlation. True causation requires investigating the order of events, eliminating alternative explanations, and ensuring that the relationship remains consistent across various scenarios.</a:t>
            </a:r>
            <a:endParaRPr lang="en-US">
              <a:cs typeface="Calibri"/>
            </a:endParaRPr>
          </a:p>
          <a:p>
            <a:pPr>
              <a:spcBef>
                <a:spcPts val="0"/>
              </a:spcBef>
              <a:spcAft>
                <a:spcPts val="0"/>
              </a:spcAft>
            </a:pPr>
            <a:r>
              <a:rPr lang="en-US" b="1"/>
              <a:t>What to Do After Finding Correlations:</a:t>
            </a:r>
            <a:endParaRPr lang="en-US"/>
          </a:p>
          <a:p>
            <a:pPr marL="285750" indent="-285750">
              <a:spcBef>
                <a:spcPts val="0"/>
              </a:spcBef>
              <a:spcAft>
                <a:spcPts val="0"/>
              </a:spcAft>
              <a:buFont typeface="Arial"/>
              <a:buChar char="•"/>
            </a:pPr>
            <a:r>
              <a:rPr lang="en-US" i="1"/>
              <a:t>Speaker Notes:</a:t>
            </a:r>
            <a:r>
              <a:rPr lang="en-US"/>
              <a:t> Discovering correlations in data is akin to opening a door to deeper insights. However, to genuinely comprehend why things happen, it's crucial to continue asking questions and conducting further analysis.</a:t>
            </a:r>
          </a:p>
          <a:p>
            <a:pPr marL="285750" indent="-285750">
              <a:spcBef>
                <a:spcPts val="0"/>
              </a:spcBef>
              <a:spcAft>
                <a:spcPts val="0"/>
              </a:spcAft>
              <a:buFont typeface="Arial"/>
              <a:buChar char="•"/>
            </a:pPr>
            <a:r>
              <a:rPr lang="en-US" i="1"/>
              <a:t>Additional Note:</a:t>
            </a:r>
            <a:r>
              <a:rPr lang="en-US"/>
              <a:t> This slide underscores the need for thorough investigation and critical thinking in data analysis to uncover the underlying causes behind observed correlations, ultimately leading to more accurate and informed decision-making.</a:t>
            </a:r>
          </a:p>
          <a:p>
            <a:endParaRPr lang="en-US">
              <a:cs typeface="Calibri"/>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a:pPr>
                <a:defRPr/>
              </a:pPr>
              <a:t>22</a:t>
            </a:fld>
            <a:endParaRPr lang="en-US"/>
          </a:p>
        </p:txBody>
      </p:sp>
    </p:spTree>
    <p:extLst>
      <p:ext uri="{BB962C8B-B14F-4D97-AF65-F5344CB8AC3E}">
        <p14:creationId xmlns:p14="http://schemas.microsoft.com/office/powerpoint/2010/main" val="3943974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i="1"/>
              <a:t>Speaker Notes:</a:t>
            </a:r>
            <a:endParaRPr lang="en-US"/>
          </a:p>
          <a:p>
            <a:pPr marL="285750" indent="-285750">
              <a:spcBef>
                <a:spcPts val="0"/>
              </a:spcBef>
              <a:spcAft>
                <a:spcPts val="0"/>
              </a:spcAft>
              <a:buFont typeface="Arial"/>
              <a:buChar char="•"/>
            </a:pPr>
            <a:r>
              <a:rPr lang="en-US"/>
              <a:t>This slide highlights the practical approach of using correlation as a starting point in data analysis and explains how it can lead to investigating causation through controlled experiments.</a:t>
            </a:r>
            <a:endParaRPr lang="en-US">
              <a:cs typeface="Calibri"/>
            </a:endParaRPr>
          </a:p>
          <a:p>
            <a:pPr>
              <a:spcBef>
                <a:spcPts val="0"/>
              </a:spcBef>
              <a:spcAft>
                <a:spcPts val="0"/>
              </a:spcAft>
            </a:pPr>
            <a:r>
              <a:rPr lang="en-US" b="1"/>
              <a:t>Using Correlation as a Starting Point:</a:t>
            </a:r>
            <a:endParaRPr lang="en-US"/>
          </a:p>
          <a:p>
            <a:pPr marL="285750" indent="-285750">
              <a:spcBef>
                <a:spcPts val="0"/>
              </a:spcBef>
              <a:spcAft>
                <a:spcPts val="0"/>
              </a:spcAft>
              <a:buFont typeface="Arial"/>
              <a:buChar char="•"/>
            </a:pPr>
            <a:r>
              <a:rPr lang="en-US" i="1"/>
              <a:t>Speaker Notes:</a:t>
            </a:r>
            <a:r>
              <a:rPr lang="en-US"/>
              <a:t> Correlation can serve as an initial indicator that two variables may be connected. To explore causation, controlled experiments are conducted, where changes in one variable (A) are introduced to observe if they lead to corresponding changes in another variable (B). Over time, this process can provide evidence of causation.</a:t>
            </a:r>
            <a:endParaRPr lang="en-US">
              <a:cs typeface="Calibri"/>
            </a:endParaRPr>
          </a:p>
          <a:p>
            <a:pPr>
              <a:spcBef>
                <a:spcPts val="0"/>
              </a:spcBef>
              <a:spcAft>
                <a:spcPts val="0"/>
              </a:spcAft>
            </a:pPr>
            <a:r>
              <a:rPr lang="en-US" b="1"/>
              <a:t>The Value of Correlation:</a:t>
            </a:r>
            <a:endParaRPr lang="en-US"/>
          </a:p>
          <a:p>
            <a:pPr marL="285750" indent="-285750">
              <a:spcBef>
                <a:spcPts val="0"/>
              </a:spcBef>
              <a:spcAft>
                <a:spcPts val="0"/>
              </a:spcAft>
              <a:buFont typeface="Arial"/>
              <a:buChar char="•"/>
            </a:pPr>
            <a:r>
              <a:rPr lang="en-US" i="1"/>
              <a:t>Speaker Notes:</a:t>
            </a:r>
            <a:r>
              <a:rPr lang="en-US"/>
              <a:t> Even if full causation hasn't been proven yet, discovering correlations remains valuable. Correlations offer insights and provide a starting point for further study, allowing us to delve deeper into potential connections.</a:t>
            </a:r>
            <a:endParaRPr lang="en-US">
              <a:cs typeface="Calibri"/>
            </a:endParaRPr>
          </a:p>
          <a:p>
            <a:pPr marL="285750" indent="-285750">
              <a:spcBef>
                <a:spcPts val="0"/>
              </a:spcBef>
              <a:spcAft>
                <a:spcPts val="0"/>
              </a:spcAft>
              <a:buFont typeface="Arial"/>
              <a:buChar char="•"/>
            </a:pPr>
            <a:r>
              <a:rPr lang="en-US" i="1"/>
              <a:t>Additional Note:</a:t>
            </a:r>
            <a:r>
              <a:rPr lang="en-US"/>
              <a:t> This slide emphasizes the iterative nature of data analysis, where correlation serves as a stepping stone toward understanding causation and driving meaningful insights.</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a:pPr>
                <a:defRPr/>
              </a:pPr>
              <a:t>23</a:t>
            </a:fld>
            <a:endParaRPr lang="en-US"/>
          </a:p>
        </p:txBody>
      </p:sp>
    </p:spTree>
    <p:extLst>
      <p:ext uri="{BB962C8B-B14F-4D97-AF65-F5344CB8AC3E}">
        <p14:creationId xmlns:p14="http://schemas.microsoft.com/office/powerpoint/2010/main" val="3942840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a:t>Speaker Notes:</a:t>
            </a:r>
            <a:endParaRPr lang="en-US"/>
          </a:p>
          <a:p>
            <a:pPr marL="171450" indent="-171450">
              <a:buFont typeface="Arial"/>
              <a:buChar char="•"/>
            </a:pPr>
            <a:r>
              <a:rPr lang="en-US"/>
              <a:t>This slide outlines the criteria needed to establish causation in data analysis and provides simplified terms to understand these criteria.</a:t>
            </a:r>
          </a:p>
          <a:p>
            <a:r>
              <a:rPr lang="en-US" b="1"/>
              <a:t>Proving Causation:</a:t>
            </a:r>
            <a:endParaRPr lang="en-US"/>
          </a:p>
          <a:p>
            <a:pPr marL="171450" indent="-171450">
              <a:buFont typeface="Arial"/>
              <a:buChar char="•"/>
            </a:pPr>
            <a:r>
              <a:rPr lang="en-US" i="1"/>
              <a:t>Speaker Notes:</a:t>
            </a:r>
            <a:r>
              <a:rPr lang="en-US"/>
              <a:t> To prove causation, three key criteria must be met:</a:t>
            </a:r>
          </a:p>
          <a:p>
            <a:pPr>
              <a:buFont typeface="Arial"/>
              <a:buChar char="•"/>
            </a:pPr>
            <a:r>
              <a:rPr lang="en-US" b="1"/>
              <a:t>Strong Effects:</a:t>
            </a:r>
            <a:r>
              <a:rPr lang="en-US"/>
              <a:t> Changes in variable A should have a significant impact on variable B. Weak correlations are not sufficient to establish causation.</a:t>
            </a:r>
          </a:p>
          <a:p>
            <a:pPr>
              <a:buFont typeface="Arial"/>
              <a:buChar char="•"/>
            </a:pPr>
            <a:r>
              <a:rPr lang="en-US" b="1"/>
              <a:t>Consistency:</a:t>
            </a:r>
            <a:r>
              <a:rPr lang="en-US"/>
              <a:t> Causation should consistently hold true over repeated trials and observations, rather than being sporadic or random.</a:t>
            </a:r>
          </a:p>
          <a:p>
            <a:pPr>
              <a:buFont typeface="Arial"/>
              <a:buChar char="•"/>
            </a:pPr>
            <a:r>
              <a:rPr lang="en-US" b="1"/>
              <a:t>Controlled Experiments:</a:t>
            </a:r>
            <a:r>
              <a:rPr lang="en-US"/>
              <a:t> To directly test causal hypotheses, controlled experiments are essential. These experiments involve the use of control groups, placebos, and accounting for other influencing factors.</a:t>
            </a:r>
          </a:p>
          <a:p>
            <a:r>
              <a:rPr lang="en-US" b="1"/>
              <a:t>In Simpler Terms:</a:t>
            </a:r>
            <a:endParaRPr lang="en-US"/>
          </a:p>
          <a:p>
            <a:pPr marL="171450" indent="-171450">
              <a:buFont typeface="Arial"/>
              <a:buChar char="•"/>
            </a:pPr>
            <a:r>
              <a:rPr lang="en-US" i="1"/>
              <a:t>Speaker Notes:</a:t>
            </a:r>
            <a:r>
              <a:rPr lang="en-US"/>
              <a:t> In simpler terms, proving causation requires three elements: strong effects, consistency over time, and well-controlled experiments. These criteria ensure that the causal relationship is robust and reliable.</a:t>
            </a:r>
          </a:p>
          <a:p>
            <a:pPr marL="171450" indent="-171450">
              <a:buFont typeface="Arial"/>
              <a:buChar char="•"/>
            </a:pPr>
            <a:r>
              <a:rPr lang="en-US" i="1"/>
              <a:t>Additional Note:</a:t>
            </a:r>
            <a:r>
              <a:rPr lang="en-US"/>
              <a:t> Understanding these criteria helps data analysts and researchers approach causation with rigor and clarity, ensuring that their findings are based on sound evidence.</a:t>
            </a:r>
          </a:p>
          <a:p>
            <a:pPr>
              <a:spcBef>
                <a:spcPts val="0"/>
              </a:spcBef>
              <a:spcAft>
                <a:spcPts val="0"/>
              </a:spcAft>
            </a:pPr>
            <a:endParaRPr lang="en-US" i="1">
              <a:cs typeface="Calibri"/>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a:pPr>
                <a:defRPr/>
              </a:pPr>
              <a:t>24</a:t>
            </a:fld>
            <a:endParaRPr lang="en-US"/>
          </a:p>
        </p:txBody>
      </p:sp>
    </p:spTree>
    <p:extLst>
      <p:ext uri="{BB962C8B-B14F-4D97-AF65-F5344CB8AC3E}">
        <p14:creationId xmlns:p14="http://schemas.microsoft.com/office/powerpoint/2010/main" val="394284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i="1" err="1"/>
              <a:t>peaker</a:t>
            </a:r>
            <a:r>
              <a:rPr lang="en-US" i="1"/>
              <a:t> Notes:</a:t>
            </a:r>
            <a:endParaRPr lang="en-US"/>
          </a:p>
          <a:p>
            <a:pPr marL="285750" indent="-285750">
              <a:spcBef>
                <a:spcPts val="0"/>
              </a:spcBef>
              <a:spcAft>
                <a:spcPts val="0"/>
              </a:spcAft>
              <a:buFont typeface="Arial"/>
              <a:buChar char="•"/>
            </a:pPr>
            <a:r>
              <a:rPr lang="en-US"/>
              <a:t>This slide emphasizes the distinction between correlation and causation in data analysis, highlighting that while correlation can provide insights, proving causation demands a more comprehensive approach.</a:t>
            </a:r>
            <a:endParaRPr lang="en-US">
              <a:cs typeface="Calibri"/>
            </a:endParaRPr>
          </a:p>
          <a:p>
            <a:pPr>
              <a:spcBef>
                <a:spcPts val="0"/>
              </a:spcBef>
              <a:spcAft>
                <a:spcPts val="0"/>
              </a:spcAft>
            </a:pPr>
            <a:endParaRPr lang="en-US" b="1">
              <a:cs typeface="Calibri"/>
            </a:endParaRPr>
          </a:p>
          <a:p>
            <a:pPr>
              <a:spcBef>
                <a:spcPts val="0"/>
              </a:spcBef>
              <a:spcAft>
                <a:spcPts val="0"/>
              </a:spcAft>
            </a:pPr>
            <a:r>
              <a:rPr lang="en-US" b="1"/>
              <a:t>The Limitation of Correlation:</a:t>
            </a:r>
            <a:endParaRPr lang="en-US"/>
          </a:p>
          <a:p>
            <a:pPr marL="285750" indent="-285750">
              <a:spcBef>
                <a:spcPts val="0"/>
              </a:spcBef>
              <a:spcAft>
                <a:spcPts val="0"/>
              </a:spcAft>
              <a:buFont typeface="Arial"/>
              <a:buChar char="•"/>
            </a:pPr>
            <a:r>
              <a:rPr lang="en-US" i="1"/>
              <a:t>Speaker Notes:</a:t>
            </a:r>
            <a:r>
              <a:rPr lang="en-US"/>
              <a:t> Correlation can offer valuable insights and suggest potential causal relationships. Still, it does not provide conclusive evidence of causation. To establish causation, a more rigorous and systematic approach is necessary.</a:t>
            </a:r>
            <a:endParaRPr lang="en-US">
              <a:cs typeface="Calibri"/>
            </a:endParaRPr>
          </a:p>
          <a:p>
            <a:pPr marL="285750" indent="-285750">
              <a:spcBef>
                <a:spcPts val="0"/>
              </a:spcBef>
              <a:spcAft>
                <a:spcPts val="0"/>
              </a:spcAft>
              <a:buFont typeface="Arial"/>
              <a:buChar char="•"/>
            </a:pPr>
            <a:r>
              <a:rPr lang="en-US" i="1"/>
              <a:t>Additional Note:</a:t>
            </a:r>
            <a:r>
              <a:rPr lang="en-US"/>
              <a:t> This slide underscores the importance of critical thinking and methodological rigor in data analysis, guiding analysts to exercise caution when making causal claims based solely on observed correlations.</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a:pPr>
                <a:defRPr/>
              </a:pPr>
              <a:t>25</a:t>
            </a:fld>
            <a:endParaRPr lang="en-US"/>
          </a:p>
        </p:txBody>
      </p:sp>
    </p:spTree>
    <p:extLst>
      <p:ext uri="{BB962C8B-B14F-4D97-AF65-F5344CB8AC3E}">
        <p14:creationId xmlns:p14="http://schemas.microsoft.com/office/powerpoint/2010/main" val="29991315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i="1"/>
              <a:t>Speaker Notes:</a:t>
            </a:r>
            <a:endParaRPr lang="en-US"/>
          </a:p>
          <a:p>
            <a:pPr marL="285750" indent="-285750">
              <a:spcBef>
                <a:spcPts val="0"/>
              </a:spcBef>
              <a:spcAft>
                <a:spcPts val="0"/>
              </a:spcAft>
              <a:buFont typeface="Arial"/>
              <a:buChar char="•"/>
            </a:pPr>
            <a:r>
              <a:rPr lang="en-US"/>
              <a:t>This slide summarizes the key takeaways related to data quality, correlation, and causation in data analysis.</a:t>
            </a:r>
          </a:p>
          <a:p>
            <a:pPr>
              <a:spcBef>
                <a:spcPts val="0"/>
              </a:spcBef>
              <a:spcAft>
                <a:spcPts val="0"/>
              </a:spcAft>
            </a:pPr>
            <a:r>
              <a:rPr lang="en-US" b="1"/>
              <a:t>In Summary:</a:t>
            </a:r>
            <a:endParaRPr lang="en-US"/>
          </a:p>
          <a:p>
            <a:pPr marL="285750" indent="-285750">
              <a:spcBef>
                <a:spcPts val="0"/>
              </a:spcBef>
              <a:spcAft>
                <a:spcPts val="0"/>
              </a:spcAft>
              <a:buFont typeface="Arial"/>
              <a:buChar char="•"/>
            </a:pPr>
            <a:r>
              <a:rPr lang="en-US" i="1"/>
              <a:t>Speaker Notes:</a:t>
            </a:r>
            <a:r>
              <a:rPr lang="en-US"/>
              <a:t> Here are the essential points to remember:</a:t>
            </a:r>
            <a:endParaRPr lang="en-US">
              <a:cs typeface="Calibri"/>
            </a:endParaRPr>
          </a:p>
          <a:p>
            <a:pPr>
              <a:spcBef>
                <a:spcPts val="0"/>
              </a:spcBef>
              <a:spcAft>
                <a:spcPts val="0"/>
              </a:spcAft>
              <a:buFont typeface="Arial"/>
              <a:buChar char="•"/>
            </a:pPr>
            <a:r>
              <a:rPr lang="en-US" b="1"/>
              <a:t>Assess Data Quality:</a:t>
            </a:r>
            <a:r>
              <a:rPr lang="en-US"/>
              <a:t> Begin any data analysis project by thoroughly evaluating data quality, including its accuracy, relevance, and completeness.</a:t>
            </a:r>
            <a:endParaRPr lang="en-US">
              <a:cs typeface="Calibri"/>
            </a:endParaRPr>
          </a:p>
          <a:p>
            <a:pPr>
              <a:spcBef>
                <a:spcPts val="0"/>
              </a:spcBef>
              <a:spcAft>
                <a:spcPts val="0"/>
              </a:spcAft>
              <a:buFont typeface="Arial"/>
              <a:buChar char="•"/>
            </a:pPr>
            <a:r>
              <a:rPr lang="en-US" b="1"/>
              <a:t>Distinguish Between Correlations and Causations:</a:t>
            </a:r>
            <a:r>
              <a:rPr lang="en-US"/>
              <a:t> Recognize the distinction between correlations, which indicate statistical relationships, and causations, which require rigorous proof through experimentation.</a:t>
            </a:r>
          </a:p>
          <a:p>
            <a:pPr>
              <a:spcBef>
                <a:spcPts val="0"/>
              </a:spcBef>
              <a:spcAft>
                <a:spcPts val="0"/>
              </a:spcAft>
              <a:buFont typeface="Arial"/>
              <a:buChar char="•"/>
            </a:pPr>
            <a:r>
              <a:rPr lang="en-US" b="1"/>
              <a:t>Confirm Causation:</a:t>
            </a:r>
            <a:r>
              <a:rPr lang="en-US"/>
              <a:t> To establish causation, conduct well-designed experiments rather than making assumptions based solely on observed correlations.</a:t>
            </a:r>
          </a:p>
          <a:p>
            <a:pPr marL="285750" indent="-285750">
              <a:spcBef>
                <a:spcPts val="0"/>
              </a:spcBef>
              <a:spcAft>
                <a:spcPts val="0"/>
              </a:spcAft>
              <a:buFont typeface="Arial"/>
              <a:buChar char="•"/>
            </a:pPr>
            <a:r>
              <a:rPr lang="en-US" i="1"/>
              <a:t>Additional Note:</a:t>
            </a:r>
            <a:r>
              <a:rPr lang="en-US"/>
              <a:t> This summary slide serves as a quick reference for the fundamental principles in data analysis, emphasizing the importance of critical evaluation and evidence-based conclusions.</a:t>
            </a:r>
          </a:p>
          <a:p>
            <a:endParaRPr lang="en-US">
              <a:cs typeface="Calibri"/>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a:pPr>
                <a:defRPr/>
              </a:pPr>
              <a:t>26</a:t>
            </a:fld>
            <a:endParaRPr lang="en-US"/>
          </a:p>
        </p:txBody>
      </p:sp>
    </p:spTree>
    <p:extLst>
      <p:ext uri="{BB962C8B-B14F-4D97-AF65-F5344CB8AC3E}">
        <p14:creationId xmlns:p14="http://schemas.microsoft.com/office/powerpoint/2010/main" val="25314230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defRPr/>
            </a:pPr>
            <a:r>
              <a:rPr lang="en-US"/>
              <a:t>Welcome to the "Questioning Data Exercise." Today, we'll focus on developing critical thinking skills.</a:t>
            </a:r>
          </a:p>
          <a:p>
            <a:pPr>
              <a:buFont typeface="Arial"/>
              <a:buChar char="•"/>
              <a:defRPr/>
            </a:pPr>
            <a:r>
              <a:rPr lang="en-US" b="1"/>
              <a:t>Speaker Notes:</a:t>
            </a:r>
            <a:endParaRPr lang="en-US">
              <a:cs typeface="Calibri"/>
            </a:endParaRPr>
          </a:p>
          <a:p>
            <a:pPr>
              <a:buFont typeface="Arial"/>
              <a:buChar char="•"/>
              <a:defRPr/>
            </a:pPr>
            <a:r>
              <a:rPr lang="en-US"/>
              <a:t>Welcome once again, and let's dive into the introduction of our exercise, "Questioning Data - Developing Data Literacy."</a:t>
            </a:r>
            <a:endParaRPr lang="en-US">
              <a:cs typeface="Calibri"/>
            </a:endParaRPr>
          </a:p>
          <a:p>
            <a:pPr>
              <a:buFont typeface="Arial"/>
              <a:buChar char="•"/>
              <a:defRPr/>
            </a:pPr>
            <a:r>
              <a:rPr lang="en-US"/>
              <a:t>In today's data-driven world, the ability to critically evaluate and question data is a crucial skill. Whether you're a student, professional, or simply interested in understanding data better, this exercise will be valuable for you.</a:t>
            </a:r>
            <a:endParaRPr lang="en-US">
              <a:cs typeface="Calibri"/>
            </a:endParaRPr>
          </a:p>
          <a:p>
            <a:pPr>
              <a:buFont typeface="Arial"/>
              <a:buChar char="•"/>
              <a:defRPr/>
            </a:pPr>
            <a:r>
              <a:rPr lang="en-US"/>
              <a:t>Our main objectives today are to explore how to question data effectively, understand the significance of data quality, and learn the difference between correlation and causation.</a:t>
            </a:r>
            <a:endParaRPr lang="en-US">
              <a:cs typeface="Calibri"/>
            </a:endParaRPr>
          </a:p>
          <a:p>
            <a:pPr>
              <a:buFont typeface="Arial"/>
              <a:buChar char="•"/>
              <a:defRPr/>
            </a:pPr>
            <a:r>
              <a:rPr lang="en-US">
                <a:cs typeface="Calibri"/>
              </a:rPr>
              <a:t>  The exercise will be interactive and hands-on, allowing participants to apply what they learn.</a:t>
            </a:r>
            <a:endParaRPr lang="en-US"/>
          </a:p>
          <a:p>
            <a:pPr marL="171450" indent="-171450">
              <a:buFont typeface="Arial"/>
              <a:buChar char="•"/>
              <a:defRPr/>
            </a:pPr>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27</a:t>
            </a:fld>
            <a:endParaRPr lang="en-US"/>
          </a:p>
        </p:txBody>
      </p:sp>
    </p:spTree>
    <p:extLst>
      <p:ext uri="{BB962C8B-B14F-4D97-AF65-F5344CB8AC3E}">
        <p14:creationId xmlns:p14="http://schemas.microsoft.com/office/powerpoint/2010/main" val="6918097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E4FCF2-6045-A3E8-BAFE-1270170DAD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A525C2-7F7E-DFD2-30D0-2698EF00C5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6A9926-3157-AFEB-B0B6-57285D8A09AA}"/>
              </a:ext>
            </a:extLst>
          </p:cNvPr>
          <p:cNvSpPr>
            <a:spLocks noGrp="1"/>
          </p:cNvSpPr>
          <p:nvPr>
            <p:ph type="body" idx="1"/>
          </p:nvPr>
        </p:nvSpPr>
        <p:spPr/>
        <p:txBody>
          <a:bodyPr/>
          <a:lstStyle/>
          <a:p>
            <a:pPr>
              <a:defRPr/>
            </a:pPr>
            <a:endParaRPr lang="en-US">
              <a:cs typeface="Calibri"/>
            </a:endParaRPr>
          </a:p>
          <a:p>
            <a:pPr>
              <a:buFont typeface="Arial"/>
              <a:buChar char="•"/>
            </a:pPr>
            <a:r>
              <a:rPr lang="en-US"/>
              <a:t>Participants will receive a detailed handout containing exercise instructions.</a:t>
            </a:r>
            <a:endParaRPr lang="en-US">
              <a:cs typeface="Calibri"/>
            </a:endParaRPr>
          </a:p>
          <a:p>
            <a:pPr>
              <a:buFont typeface="Arial"/>
              <a:buChar char="•"/>
            </a:pPr>
            <a:r>
              <a:rPr lang="en-US"/>
              <a:t>Ensure that participants have access to the handout and any necessary materials required for the exercise.</a:t>
            </a:r>
          </a:p>
          <a:p>
            <a:pPr marL="171450" indent="-171450">
              <a:spcBef>
                <a:spcPct val="20000"/>
              </a:spcBef>
              <a:buFont typeface="Arial"/>
              <a:buChar char="•"/>
            </a:pPr>
            <a:endParaRPr lang="en-US">
              <a:cs typeface="Calibri"/>
            </a:endParaRPr>
          </a:p>
        </p:txBody>
      </p:sp>
      <p:sp>
        <p:nvSpPr>
          <p:cNvPr id="4" name="Slide Number Placeholder 3">
            <a:extLst>
              <a:ext uri="{FF2B5EF4-FFF2-40B4-BE49-F238E27FC236}">
                <a16:creationId xmlns:a16="http://schemas.microsoft.com/office/drawing/2014/main" id="{B4297247-3BBE-4E1D-D390-50BC000C8B4D}"/>
              </a:ext>
            </a:extLst>
          </p:cNvPr>
          <p:cNvSpPr>
            <a:spLocks noGrp="1"/>
          </p:cNvSpPr>
          <p:nvPr>
            <p:ph type="sldNum" sz="quarter" idx="5"/>
          </p:nvPr>
        </p:nvSpPr>
        <p:spPr/>
        <p:txBody>
          <a:bodyPr/>
          <a:lstStyle/>
          <a:p>
            <a:pPr>
              <a:defRPr/>
            </a:pPr>
            <a:fld id="{D0B7D74D-C969-4920-A7A6-E44C909EE3F2}" type="slidenum">
              <a:rPr lang="en-US" smtClean="0"/>
              <a:pPr>
                <a:defRPr/>
              </a:pPr>
              <a:t>28</a:t>
            </a:fld>
            <a:endParaRPr lang="en-US"/>
          </a:p>
        </p:txBody>
      </p:sp>
    </p:spTree>
    <p:extLst>
      <p:ext uri="{BB962C8B-B14F-4D97-AF65-F5344CB8AC3E}">
        <p14:creationId xmlns:p14="http://schemas.microsoft.com/office/powerpoint/2010/main" val="29392031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C56DB-ADBE-88C8-5830-B96E849F9C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3748F4-FE2C-6A82-D1D6-12206140A2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D8BD02-C8EB-1C74-0AE1-533DC6B191D8}"/>
              </a:ext>
            </a:extLst>
          </p:cNvPr>
          <p:cNvSpPr>
            <a:spLocks noGrp="1"/>
          </p:cNvSpPr>
          <p:nvPr>
            <p:ph type="body" idx="1"/>
          </p:nvPr>
        </p:nvSpPr>
        <p:spPr/>
        <p:txBody>
          <a:bodyPr/>
          <a:lstStyle/>
          <a:p>
            <a:pPr>
              <a:defRPr/>
            </a:pPr>
            <a:endParaRPr lang="en-US">
              <a:cs typeface="Calibri"/>
            </a:endParaRPr>
          </a:p>
          <a:p>
            <a:endParaRPr lang="en-US">
              <a:cs typeface="Calibri"/>
            </a:endParaRPr>
          </a:p>
        </p:txBody>
      </p:sp>
      <p:sp>
        <p:nvSpPr>
          <p:cNvPr id="4" name="Slide Number Placeholder 3">
            <a:extLst>
              <a:ext uri="{FF2B5EF4-FFF2-40B4-BE49-F238E27FC236}">
                <a16:creationId xmlns:a16="http://schemas.microsoft.com/office/drawing/2014/main" id="{D5FE7917-886D-5D0D-E819-171C2222A2D6}"/>
              </a:ext>
            </a:extLst>
          </p:cNvPr>
          <p:cNvSpPr>
            <a:spLocks noGrp="1"/>
          </p:cNvSpPr>
          <p:nvPr>
            <p:ph type="sldNum" sz="quarter" idx="5"/>
          </p:nvPr>
        </p:nvSpPr>
        <p:spPr/>
        <p:txBody>
          <a:bodyPr/>
          <a:lstStyle/>
          <a:p>
            <a:pPr>
              <a:defRPr/>
            </a:pPr>
            <a:fld id="{D0B7D74D-C969-4920-A7A6-E44C909EE3F2}" type="slidenum">
              <a:rPr lang="en-US" smtClean="0"/>
              <a:pPr>
                <a:defRPr/>
              </a:pPr>
              <a:t>29</a:t>
            </a:fld>
            <a:endParaRPr lang="en-US"/>
          </a:p>
        </p:txBody>
      </p:sp>
    </p:spTree>
    <p:extLst>
      <p:ext uri="{BB962C8B-B14F-4D97-AF65-F5344CB8AC3E}">
        <p14:creationId xmlns:p14="http://schemas.microsoft.com/office/powerpoint/2010/main" val="893820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a:buNone/>
            </a:pPr>
            <a:r>
              <a:rPr lang="en-US" dirty="0"/>
              <a:t>This slide highlights the positive outcomes and skills that can be developed through mastering data literacy.</a:t>
            </a:r>
          </a:p>
          <a:p>
            <a:pPr marL="0" indent="0">
              <a:spcBef>
                <a:spcPts val="0"/>
              </a:spcBef>
              <a:spcAft>
                <a:spcPts val="0"/>
              </a:spcAft>
              <a:buFont typeface="Arial"/>
              <a:buNone/>
            </a:pPr>
            <a:endParaRPr lang="en-US" dirty="0"/>
          </a:p>
          <a:p>
            <a:pPr marL="0" marR="0" lvl="0" indent="0" algn="l" defTabSz="914400" rtl="0" eaLnBrk="0" fontAlgn="base" latinLnBrk="0" hangingPunct="0">
              <a:lnSpc>
                <a:spcPct val="100000"/>
              </a:lnSpc>
              <a:spcBef>
                <a:spcPts val="0"/>
              </a:spcBef>
              <a:spcAft>
                <a:spcPts val="0"/>
              </a:spcAft>
              <a:buClrTx/>
              <a:buSzTx/>
              <a:buFont typeface="Arial"/>
              <a:buNone/>
              <a:tabLst/>
              <a:defRPr/>
            </a:pPr>
            <a:r>
              <a:rPr lang="en-US" i="1" dirty="0"/>
              <a:t>Speaker Notes:</a:t>
            </a:r>
            <a:endParaRPr lang="en-US" dirty="0"/>
          </a:p>
          <a:p>
            <a:pPr marL="0" indent="0">
              <a:spcBef>
                <a:spcPts val="0"/>
              </a:spcBef>
              <a:spcAft>
                <a:spcPts val="0"/>
              </a:spcAft>
              <a:buFont typeface="Arial"/>
              <a:buNone/>
            </a:pPr>
            <a:endParaRPr lang="en-US" dirty="0"/>
          </a:p>
          <a:p>
            <a:pPr marL="171450" indent="-171450">
              <a:spcBef>
                <a:spcPts val="0"/>
              </a:spcBef>
              <a:spcAft>
                <a:spcPts val="0"/>
              </a:spcAft>
              <a:buFont typeface="Arial" panose="020B0604020202020204" pitchFamily="34" charset="0"/>
              <a:buChar char="•"/>
            </a:pPr>
            <a:r>
              <a:rPr lang="en-US" b="1" dirty="0"/>
              <a:t>Mastering These Areas Will Help Build Good Instincts For:</a:t>
            </a:r>
            <a:endParaRPr lang="en-US" dirty="0"/>
          </a:p>
          <a:p>
            <a:pPr marL="0" lvl="0" indent="0">
              <a:spcBef>
                <a:spcPts val="0"/>
              </a:spcBef>
              <a:spcAft>
                <a:spcPts val="0"/>
              </a:spcAft>
              <a:buFont typeface="Arial"/>
              <a:buNone/>
            </a:pPr>
            <a:r>
              <a:rPr lang="en-US" i="1" dirty="0"/>
              <a:t>	- Speaker Notes:</a:t>
            </a:r>
            <a:r>
              <a:rPr lang="en-US" dirty="0"/>
              <a:t> Gaining proficiency in the areas mentioned earlier will lead to the development of good instincts for several critical aspects, including:</a:t>
            </a:r>
          </a:p>
          <a:p>
            <a:pPr marL="171450" indent="-171450">
              <a:spcBef>
                <a:spcPts val="0"/>
              </a:spcBef>
              <a:spcAft>
                <a:spcPts val="0"/>
              </a:spcAft>
              <a:buFont typeface="Arial" panose="020B0604020202020204" pitchFamily="34" charset="0"/>
              <a:buChar char="•"/>
            </a:pPr>
            <a:r>
              <a:rPr lang="en-US" b="1" dirty="0"/>
              <a:t>Questioning Data and Drawing Out Insights:</a:t>
            </a:r>
            <a:endParaRPr lang="en-US" dirty="0"/>
          </a:p>
          <a:p>
            <a:pPr marL="0" lvl="1" indent="0">
              <a:buFont typeface="Arial"/>
              <a:buNone/>
            </a:pPr>
            <a:r>
              <a:rPr lang="en-US" i="1" dirty="0"/>
              <a:t>Speaker Notes:</a:t>
            </a:r>
            <a:r>
              <a:rPr lang="en-US" dirty="0"/>
              <a:t> You'll become skilled at questioning data and extracting valuable insights from it. This ability enables more informed decision-making.</a:t>
            </a:r>
          </a:p>
          <a:p>
            <a:pPr marL="171450" indent="-171450">
              <a:spcBef>
                <a:spcPts val="0"/>
              </a:spcBef>
              <a:spcAft>
                <a:spcPts val="0"/>
              </a:spcAft>
              <a:buFont typeface="Arial" panose="020B0604020202020204" pitchFamily="34" charset="0"/>
              <a:buChar char="•"/>
            </a:pPr>
            <a:r>
              <a:rPr lang="en-US" b="1" dirty="0"/>
              <a:t>Using Information Judiciously:</a:t>
            </a:r>
            <a:endParaRPr lang="en-US" dirty="0"/>
          </a:p>
          <a:p>
            <a:pPr marL="0" lvl="1" indent="0">
              <a:buFont typeface="Arial"/>
              <a:buNone/>
            </a:pPr>
            <a:r>
              <a:rPr lang="en-US" i="1" dirty="0"/>
              <a:t>Speaker Notes:</a:t>
            </a:r>
            <a:r>
              <a:rPr lang="en-US" dirty="0"/>
              <a:t> You'll learn to use information judiciously, ensuring that data is applied appropriately and effectively in various contexts.</a:t>
            </a:r>
          </a:p>
          <a:p>
            <a:pPr marL="0" indent="0">
              <a:spcBef>
                <a:spcPts val="0"/>
              </a:spcBef>
              <a:spcAft>
                <a:spcPts val="0"/>
              </a:spcAft>
              <a:buFont typeface="Arial"/>
              <a:buNone/>
            </a:pPr>
            <a:r>
              <a:rPr lang="en-US" i="1" dirty="0"/>
              <a:t>Additional Note:</a:t>
            </a:r>
            <a:r>
              <a:rPr lang="en-US" dirty="0"/>
              <a:t> The primary aim of mastering data literacy is to foster curiosity and provide you with the tools needed to assess the validity and evidence-based nature of conclusions drawn from data. This empowers you to make sound judgments and informed choices based on data-driven insights.</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a:pPr>
                <a:defRPr/>
              </a:pPr>
              <a:t>3</a:t>
            </a:fld>
            <a:endParaRPr lang="en-US"/>
          </a:p>
        </p:txBody>
      </p:sp>
    </p:spTree>
    <p:extLst>
      <p:ext uri="{BB962C8B-B14F-4D97-AF65-F5344CB8AC3E}">
        <p14:creationId xmlns:p14="http://schemas.microsoft.com/office/powerpoint/2010/main" val="7230993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865B9-2D5B-2777-8FC8-1219379D06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1A31F9-DE9D-A6E8-F5D8-707BBA411F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E060A2-95FE-B920-CB6B-8D85CA200732}"/>
              </a:ext>
            </a:extLst>
          </p:cNvPr>
          <p:cNvSpPr>
            <a:spLocks noGrp="1"/>
          </p:cNvSpPr>
          <p:nvPr>
            <p:ph type="body" idx="1"/>
          </p:nvPr>
        </p:nvSpPr>
        <p:spPr/>
        <p:txBody>
          <a:bodyPr/>
          <a:lstStyle/>
          <a:p>
            <a:pPr>
              <a:defRPr/>
            </a:pPr>
            <a:endParaRPr lang="en-US">
              <a:cs typeface="Calibri"/>
            </a:endParaRPr>
          </a:p>
          <a:p>
            <a:pPr>
              <a:buFont typeface="Arial"/>
              <a:buChar char="•"/>
            </a:pPr>
            <a:r>
              <a:rPr lang="en-US"/>
              <a:t>Participants will receive a detailed handout containing exercise instructions.</a:t>
            </a:r>
            <a:endParaRPr lang="en-US">
              <a:cs typeface="Calibri"/>
            </a:endParaRPr>
          </a:p>
          <a:p>
            <a:pPr>
              <a:buFont typeface="Arial"/>
              <a:buChar char="•"/>
            </a:pPr>
            <a:r>
              <a:rPr lang="en-US"/>
              <a:t>Ensure that participants have access to the handout and any necessary materials required for the exercise.</a:t>
            </a:r>
          </a:p>
          <a:p>
            <a:pPr marL="171450" indent="-171450">
              <a:spcBef>
                <a:spcPct val="20000"/>
              </a:spcBef>
              <a:buFont typeface="Arial"/>
              <a:buChar char="•"/>
            </a:pPr>
            <a:endParaRPr lang="en-US">
              <a:cs typeface="Calibri"/>
            </a:endParaRPr>
          </a:p>
        </p:txBody>
      </p:sp>
      <p:sp>
        <p:nvSpPr>
          <p:cNvPr id="4" name="Slide Number Placeholder 3">
            <a:extLst>
              <a:ext uri="{FF2B5EF4-FFF2-40B4-BE49-F238E27FC236}">
                <a16:creationId xmlns:a16="http://schemas.microsoft.com/office/drawing/2014/main" id="{70476538-7B8A-B523-2D49-9B8F535C63C2}"/>
              </a:ext>
            </a:extLst>
          </p:cNvPr>
          <p:cNvSpPr>
            <a:spLocks noGrp="1"/>
          </p:cNvSpPr>
          <p:nvPr>
            <p:ph type="sldNum" sz="quarter" idx="5"/>
          </p:nvPr>
        </p:nvSpPr>
        <p:spPr/>
        <p:txBody>
          <a:bodyPr/>
          <a:lstStyle/>
          <a:p>
            <a:pPr>
              <a:defRPr/>
            </a:pPr>
            <a:fld id="{D0B7D74D-C969-4920-A7A6-E44C909EE3F2}" type="slidenum">
              <a:rPr lang="en-US" smtClean="0"/>
              <a:pPr>
                <a:defRPr/>
              </a:pPr>
              <a:t>30</a:t>
            </a:fld>
            <a:endParaRPr lang="en-US"/>
          </a:p>
        </p:txBody>
      </p:sp>
    </p:spTree>
    <p:extLst>
      <p:ext uri="{BB962C8B-B14F-4D97-AF65-F5344CB8AC3E}">
        <p14:creationId xmlns:p14="http://schemas.microsoft.com/office/powerpoint/2010/main" val="40487440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C8BE2-4868-05FE-DF0E-C7A95AE1EE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0A47E7-7365-75E4-A35B-7F00F26038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0EE2DF-75B5-777C-3D1F-1DE4F7507A8B}"/>
              </a:ext>
            </a:extLst>
          </p:cNvPr>
          <p:cNvSpPr>
            <a:spLocks noGrp="1"/>
          </p:cNvSpPr>
          <p:nvPr>
            <p:ph type="body" idx="1"/>
          </p:nvPr>
        </p:nvSpPr>
        <p:spPr/>
        <p:txBody>
          <a:bodyPr/>
          <a:lstStyle/>
          <a:p>
            <a:pPr>
              <a:defRPr/>
            </a:pPr>
            <a:endParaRPr lang="en-US">
              <a:cs typeface="Calibri"/>
            </a:endParaRPr>
          </a:p>
          <a:p>
            <a:endParaRPr lang="en-US">
              <a:cs typeface="Calibri"/>
            </a:endParaRPr>
          </a:p>
        </p:txBody>
      </p:sp>
      <p:sp>
        <p:nvSpPr>
          <p:cNvPr id="4" name="Slide Number Placeholder 3">
            <a:extLst>
              <a:ext uri="{FF2B5EF4-FFF2-40B4-BE49-F238E27FC236}">
                <a16:creationId xmlns:a16="http://schemas.microsoft.com/office/drawing/2014/main" id="{877E0681-7D35-BAFD-2584-07D0BFF31E85}"/>
              </a:ext>
            </a:extLst>
          </p:cNvPr>
          <p:cNvSpPr>
            <a:spLocks noGrp="1"/>
          </p:cNvSpPr>
          <p:nvPr>
            <p:ph type="sldNum" sz="quarter" idx="5"/>
          </p:nvPr>
        </p:nvSpPr>
        <p:spPr/>
        <p:txBody>
          <a:bodyPr/>
          <a:lstStyle/>
          <a:p>
            <a:pPr>
              <a:defRPr/>
            </a:pPr>
            <a:fld id="{D0B7D74D-C969-4920-A7A6-E44C909EE3F2}" type="slidenum">
              <a:rPr lang="en-US" smtClean="0"/>
              <a:pPr>
                <a:defRPr/>
              </a:pPr>
              <a:t>31</a:t>
            </a:fld>
            <a:endParaRPr lang="en-US"/>
          </a:p>
        </p:txBody>
      </p:sp>
    </p:spTree>
    <p:extLst>
      <p:ext uri="{BB962C8B-B14F-4D97-AF65-F5344CB8AC3E}">
        <p14:creationId xmlns:p14="http://schemas.microsoft.com/office/powerpoint/2010/main" val="21970503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780F9A-1734-E492-0830-AC27E5F5CD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7B8C2C-0C22-500B-D669-3C72056057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10B23A-2297-812E-7171-EDFD6B734978}"/>
              </a:ext>
            </a:extLst>
          </p:cNvPr>
          <p:cNvSpPr>
            <a:spLocks noGrp="1"/>
          </p:cNvSpPr>
          <p:nvPr>
            <p:ph type="body" idx="1"/>
          </p:nvPr>
        </p:nvSpPr>
        <p:spPr/>
        <p:txBody>
          <a:bodyPr/>
          <a:lstStyle/>
          <a:p>
            <a:pPr>
              <a:defRPr/>
            </a:pPr>
            <a:endParaRPr lang="en-US">
              <a:cs typeface="Calibri"/>
            </a:endParaRPr>
          </a:p>
          <a:p>
            <a:endParaRPr lang="en-US">
              <a:cs typeface="Calibri"/>
            </a:endParaRPr>
          </a:p>
        </p:txBody>
      </p:sp>
      <p:sp>
        <p:nvSpPr>
          <p:cNvPr id="4" name="Slide Number Placeholder 3">
            <a:extLst>
              <a:ext uri="{FF2B5EF4-FFF2-40B4-BE49-F238E27FC236}">
                <a16:creationId xmlns:a16="http://schemas.microsoft.com/office/drawing/2014/main" id="{1B81E466-B552-0391-7C37-915597125FE8}"/>
              </a:ext>
            </a:extLst>
          </p:cNvPr>
          <p:cNvSpPr>
            <a:spLocks noGrp="1"/>
          </p:cNvSpPr>
          <p:nvPr>
            <p:ph type="sldNum" sz="quarter" idx="5"/>
          </p:nvPr>
        </p:nvSpPr>
        <p:spPr/>
        <p:txBody>
          <a:bodyPr/>
          <a:lstStyle/>
          <a:p>
            <a:pPr>
              <a:defRPr/>
            </a:pPr>
            <a:fld id="{D0B7D74D-C969-4920-A7A6-E44C909EE3F2}" type="slidenum">
              <a:rPr lang="en-US" smtClean="0"/>
              <a:pPr>
                <a:defRPr/>
              </a:pPr>
              <a:t>32</a:t>
            </a:fld>
            <a:endParaRPr lang="en-US"/>
          </a:p>
        </p:txBody>
      </p:sp>
    </p:spTree>
    <p:extLst>
      <p:ext uri="{BB962C8B-B14F-4D97-AF65-F5344CB8AC3E}">
        <p14:creationId xmlns:p14="http://schemas.microsoft.com/office/powerpoint/2010/main" val="37965314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71B1BB-42F2-AA46-4E9F-94B18657D3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D10E7C-52D4-F0B3-6C34-EA90A4C029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5A4045-3127-7896-B53D-ABE84AFF0606}"/>
              </a:ext>
            </a:extLst>
          </p:cNvPr>
          <p:cNvSpPr>
            <a:spLocks noGrp="1"/>
          </p:cNvSpPr>
          <p:nvPr>
            <p:ph type="body" idx="1"/>
          </p:nvPr>
        </p:nvSpPr>
        <p:spPr/>
        <p:txBody>
          <a:bodyPr/>
          <a:lstStyle/>
          <a:p>
            <a:pPr>
              <a:defRPr/>
            </a:pPr>
            <a:endParaRPr lang="en-US">
              <a:cs typeface="Calibri"/>
            </a:endParaRPr>
          </a:p>
          <a:p>
            <a:endParaRPr lang="en-US">
              <a:cs typeface="Calibri"/>
            </a:endParaRPr>
          </a:p>
        </p:txBody>
      </p:sp>
      <p:sp>
        <p:nvSpPr>
          <p:cNvPr id="4" name="Slide Number Placeholder 3">
            <a:extLst>
              <a:ext uri="{FF2B5EF4-FFF2-40B4-BE49-F238E27FC236}">
                <a16:creationId xmlns:a16="http://schemas.microsoft.com/office/drawing/2014/main" id="{680E7A38-274A-6DF9-C819-616DE41E57A5}"/>
              </a:ext>
            </a:extLst>
          </p:cNvPr>
          <p:cNvSpPr>
            <a:spLocks noGrp="1"/>
          </p:cNvSpPr>
          <p:nvPr>
            <p:ph type="sldNum" sz="quarter" idx="5"/>
          </p:nvPr>
        </p:nvSpPr>
        <p:spPr/>
        <p:txBody>
          <a:bodyPr/>
          <a:lstStyle/>
          <a:p>
            <a:pPr>
              <a:defRPr/>
            </a:pPr>
            <a:fld id="{D0B7D74D-C969-4920-A7A6-E44C909EE3F2}" type="slidenum">
              <a:rPr lang="en-US" smtClean="0"/>
              <a:pPr>
                <a:defRPr/>
              </a:pPr>
              <a:t>33</a:t>
            </a:fld>
            <a:endParaRPr lang="en-US"/>
          </a:p>
        </p:txBody>
      </p:sp>
    </p:spTree>
    <p:extLst>
      <p:ext uri="{BB962C8B-B14F-4D97-AF65-F5344CB8AC3E}">
        <p14:creationId xmlns:p14="http://schemas.microsoft.com/office/powerpoint/2010/main" val="3342053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a:t>Speaker Notes:</a:t>
            </a:r>
            <a:endParaRPr lang="en-US"/>
          </a:p>
          <a:p>
            <a:pPr marL="171450" indent="-171450">
              <a:buFont typeface="Arial"/>
              <a:buChar char="•"/>
            </a:pPr>
            <a:r>
              <a:rPr lang="en-US"/>
              <a:t>This slide underscores the importance of key considerations at the outset of any data analysis project.</a:t>
            </a:r>
          </a:p>
          <a:p>
            <a:r>
              <a:rPr lang="en-US" b="1"/>
              <a:t>When Beginning Any Data Analysis Project</a:t>
            </a:r>
            <a:r>
              <a:rPr lang="en-US" b="1" i="0"/>
              <a:t>, </a:t>
            </a:r>
            <a:r>
              <a:rPr lang="en-US" b="1"/>
              <a:t>It Is Critical to Start by Thoroughly Evaluating:</a:t>
            </a:r>
            <a:endParaRPr lang="en-US"/>
          </a:p>
          <a:p>
            <a:r>
              <a:rPr lang="en-US" b="1"/>
              <a:t>Quality:</a:t>
            </a:r>
            <a:endParaRPr lang="en-US"/>
          </a:p>
          <a:p>
            <a:pPr marL="628650" lvl="1" indent="-171450">
              <a:buFont typeface="Arial"/>
              <a:buChar char="•"/>
            </a:pPr>
            <a:r>
              <a:rPr lang="en-US" i="1"/>
              <a:t>Speaker Notes:</a:t>
            </a:r>
            <a:r>
              <a:rPr lang="en-US"/>
              <a:t> Assess the quality of the data set to ensure that it is reliable</a:t>
            </a:r>
            <a:r>
              <a:rPr lang="en-US" b="0" i="0"/>
              <a:t>, </a:t>
            </a:r>
            <a:r>
              <a:rPr lang="en-US"/>
              <a:t>well-structured</a:t>
            </a:r>
            <a:r>
              <a:rPr lang="en-US" b="0" i="0"/>
              <a:t>, and </a:t>
            </a:r>
            <a:r>
              <a:rPr lang="en-US"/>
              <a:t>free from errors or inconsistencies.</a:t>
            </a:r>
          </a:p>
          <a:p>
            <a:pPr>
              <a:buFont typeface="Arial"/>
              <a:buChar char="•"/>
            </a:pPr>
            <a:r>
              <a:rPr lang="en-US" b="1"/>
              <a:t>Accuracy:</a:t>
            </a:r>
          </a:p>
          <a:p>
            <a:pPr marL="628650" lvl="1" indent="-171450">
              <a:buFont typeface="Arial"/>
              <a:buChar char="•"/>
            </a:pPr>
            <a:r>
              <a:rPr lang="en-US" i="1"/>
              <a:t>Speaker Notes:</a:t>
            </a:r>
            <a:r>
              <a:rPr lang="en-US"/>
              <a:t> Verify the accuracy </a:t>
            </a:r>
            <a:r>
              <a:rPr lang="en-US" b="0" i="0"/>
              <a:t>of the data</a:t>
            </a:r>
            <a:r>
              <a:rPr lang="en-US"/>
              <a:t>, confirming that it aligns with the intended measurements or observations and is free from inaccuracies</a:t>
            </a:r>
            <a:r>
              <a:rPr lang="en-US" b="0" i="0"/>
              <a:t>.</a:t>
            </a:r>
            <a:endParaRPr lang="en-US"/>
          </a:p>
          <a:p>
            <a:pPr>
              <a:buFont typeface="Arial"/>
              <a:buChar char="•"/>
            </a:pPr>
            <a:r>
              <a:rPr lang="en-US" b="1"/>
              <a:t>Relevance of the Data Set:</a:t>
            </a:r>
            <a:endParaRPr lang="en-US"/>
          </a:p>
          <a:p>
            <a:pPr marL="628650" lvl="1" indent="-171450">
              <a:buFont typeface="Arial"/>
              <a:buChar char="•"/>
            </a:pPr>
            <a:r>
              <a:rPr lang="en-US" i="1"/>
              <a:t>Speaker Notes:</a:t>
            </a:r>
            <a:r>
              <a:rPr lang="en-US"/>
              <a:t> Evaluate the relevance of the chosen data set to the objectives of the analysis. Ensure that it contains the necessary information </a:t>
            </a:r>
            <a:r>
              <a:rPr lang="en-US" b="0" i="0"/>
              <a:t>to </a:t>
            </a:r>
            <a:r>
              <a:rPr lang="en-US"/>
              <a:t>address the research questions </a:t>
            </a:r>
            <a:r>
              <a:rPr lang="en-US" b="0" i="0"/>
              <a:t>or </a:t>
            </a:r>
            <a:r>
              <a:rPr lang="en-US"/>
              <a:t>goals.</a:t>
            </a:r>
          </a:p>
          <a:p>
            <a:pPr marL="171450" indent="-171450">
              <a:buFont typeface="Arial"/>
              <a:buChar char="•"/>
            </a:pPr>
            <a:r>
              <a:rPr lang="en-US" i="1"/>
              <a:t>Additional Note:</a:t>
            </a:r>
            <a:r>
              <a:rPr lang="en-US"/>
              <a:t> These initial evaluations lay the foundation </a:t>
            </a:r>
            <a:r>
              <a:rPr lang="en-US" b="0" i="0"/>
              <a:t>for </a:t>
            </a:r>
            <a:r>
              <a:rPr lang="en-US"/>
              <a:t>a successful data analysis project</a:t>
            </a:r>
            <a:r>
              <a:rPr lang="en-US" b="0" i="0"/>
              <a:t>, </a:t>
            </a:r>
            <a:r>
              <a:rPr lang="en-US"/>
              <a:t>ensuring that </a:t>
            </a:r>
            <a:r>
              <a:rPr lang="en-US" b="0" i="0"/>
              <a:t>the data </a:t>
            </a:r>
            <a:r>
              <a:rPr lang="en-US"/>
              <a:t>used is of high quality, accurate, and directly aligned with the project's purpose and objectives</a:t>
            </a:r>
            <a:r>
              <a:rPr lang="en-US" b="0" i="0"/>
              <a:t>.</a:t>
            </a:r>
            <a:endParaRPr lang="en-US"/>
          </a:p>
          <a:p>
            <a:endParaRPr lang="en-US">
              <a:ea typeface="Calibri"/>
              <a:cs typeface="Calibri"/>
            </a:endParaRPr>
          </a:p>
          <a:p>
            <a:endParaRPr lang="en-US"/>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4</a:t>
            </a:fld>
            <a:endParaRPr lang="en-US"/>
          </a:p>
        </p:txBody>
      </p:sp>
    </p:spTree>
    <p:extLst>
      <p:ext uri="{BB962C8B-B14F-4D97-AF65-F5344CB8AC3E}">
        <p14:creationId xmlns:p14="http://schemas.microsoft.com/office/powerpoint/2010/main" val="1338627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a:t>Speaker Notes:</a:t>
            </a:r>
            <a:endParaRPr lang="en-US"/>
          </a:p>
          <a:p>
            <a:pPr marL="171450" indent="-171450">
              <a:buFont typeface="Arial"/>
              <a:buChar char="•"/>
            </a:pPr>
            <a:r>
              <a:rPr lang="en-US"/>
              <a:t>This slide introduces the concept of data quality attributes, highlighting their importance in assessing the reliability of data.</a:t>
            </a:r>
            <a:endParaRPr lang="en-US">
              <a:ea typeface="Calibri"/>
              <a:cs typeface="Calibri"/>
            </a:endParaRPr>
          </a:p>
          <a:p>
            <a:r>
              <a:rPr lang="en-US" b="1"/>
              <a:t>Data Quality Refers to the Processes and Controls in Place When Data Is Collected, Validated, Formatted, and Entered/Recorded:</a:t>
            </a:r>
            <a:endParaRPr lang="en-US"/>
          </a:p>
          <a:p>
            <a:pPr marL="171450" indent="-171450">
              <a:buFont typeface="Arial"/>
              <a:buChar char="•"/>
            </a:pPr>
            <a:r>
              <a:rPr lang="en-US" i="1"/>
              <a:t>Speaker Notes:</a:t>
            </a:r>
            <a:r>
              <a:rPr lang="en-US"/>
              <a:t> Data </a:t>
            </a:r>
            <a:r>
              <a:rPr lang="en-US" b="0" i="0">
                <a:effectLst/>
              </a:rPr>
              <a:t>quality </a:t>
            </a:r>
            <a:r>
              <a:rPr lang="en-US"/>
              <a:t>encompasses the procedures and safeguards in place throughout the data lifecycle, from collection to validation and recording.</a:t>
            </a:r>
            <a:endParaRPr lang="en-US">
              <a:ea typeface="Calibri"/>
              <a:cs typeface="Calibri"/>
            </a:endParaRPr>
          </a:p>
          <a:p>
            <a:r>
              <a:rPr lang="en-US" b="1"/>
              <a:t>Attributes to Evaluate Include:</a:t>
            </a:r>
            <a:endParaRPr lang="en-US"/>
          </a:p>
          <a:p>
            <a:r>
              <a:rPr lang="en-US" b="1"/>
              <a:t>Consistency:</a:t>
            </a:r>
            <a:endParaRPr lang="en-US"/>
          </a:p>
          <a:p>
            <a:pPr marL="628650" lvl="1" indent="-171450">
              <a:buFont typeface="Arial"/>
              <a:buChar char="•"/>
            </a:pPr>
            <a:r>
              <a:rPr lang="en-US" i="1"/>
              <a:t>Speaker Notes:</a:t>
            </a:r>
            <a:r>
              <a:rPr lang="en-US"/>
              <a:t> Consistency assesses whether data values are uniformly entered over time. It also considers whether data formats and approaches are standardized for consistency.</a:t>
            </a:r>
            <a:endParaRPr lang="en-US">
              <a:ea typeface="Calibri"/>
              <a:cs typeface="Calibri"/>
            </a:endParaRPr>
          </a:p>
          <a:p>
            <a:pPr>
              <a:buFont typeface="Arial"/>
              <a:buChar char="•"/>
            </a:pPr>
            <a:r>
              <a:rPr lang="en-US" b="1"/>
              <a:t>Completeness:</a:t>
            </a:r>
            <a:endParaRPr lang="en-US"/>
          </a:p>
          <a:p>
            <a:pPr marL="628650" lvl="1" indent="-171450">
              <a:buFont typeface="Arial"/>
              <a:buChar char="•"/>
            </a:pPr>
            <a:r>
              <a:rPr lang="en-US" i="1"/>
              <a:t>Speaker Notes:</a:t>
            </a:r>
            <a:r>
              <a:rPr lang="en-US"/>
              <a:t> Completeness evaluates whether all collected </a:t>
            </a:r>
            <a:r>
              <a:rPr lang="en-US" b="0" i="0">
                <a:effectLst/>
              </a:rPr>
              <a:t>data </a:t>
            </a:r>
            <a:r>
              <a:rPr lang="en-US"/>
              <a:t>is making it into the dataset or if there are gaps. It also questions whether sufficient background information is provided to understand the </a:t>
            </a:r>
            <a:r>
              <a:rPr lang="en-US" b="0" i="0">
                <a:effectLst/>
              </a:rPr>
              <a:t>context </a:t>
            </a:r>
            <a:r>
              <a:rPr lang="en-US"/>
              <a:t>of the data.</a:t>
            </a:r>
            <a:endParaRPr lang="en-US">
              <a:ea typeface="Calibri"/>
              <a:cs typeface="Calibri"/>
            </a:endParaRPr>
          </a:p>
          <a:p>
            <a:pPr>
              <a:buFont typeface="Arial"/>
              <a:buChar char="•"/>
            </a:pPr>
            <a:r>
              <a:rPr lang="en-US" b="1"/>
              <a:t>Dependability:</a:t>
            </a:r>
            <a:endParaRPr lang="en-US"/>
          </a:p>
          <a:p>
            <a:pPr marL="628650" lvl="1" indent="-171450">
              <a:buFont typeface="Arial"/>
              <a:buChar char="•"/>
            </a:pPr>
            <a:r>
              <a:rPr lang="en-US" i="1"/>
              <a:t>Speaker Notes:</a:t>
            </a:r>
            <a:r>
              <a:rPr lang="en-US"/>
              <a:t> Dependability measures whether the same inputs would consistently yield the same outputs. It also assesses whether the technology and processes used to document data are reliable and trustworthy.</a:t>
            </a:r>
            <a:endParaRPr lang="en-US">
              <a:ea typeface="Calibri"/>
              <a:cs typeface="Calibri"/>
            </a:endParaRPr>
          </a:p>
          <a:p>
            <a:pPr marL="171450" indent="-171450">
              <a:buFont typeface="Arial"/>
              <a:buChar char="•"/>
            </a:pPr>
            <a:r>
              <a:rPr lang="en-US" i="1"/>
              <a:t>Additional Note:</a:t>
            </a:r>
            <a:r>
              <a:rPr lang="en-US"/>
              <a:t> Evaluating these data quality attributes is crucial to ensure that the data used for analysis is dependable, accurate, </a:t>
            </a:r>
            <a:r>
              <a:rPr lang="en-US" b="0" i="0">
                <a:effectLst/>
              </a:rPr>
              <a:t>and can </a:t>
            </a:r>
            <a:r>
              <a:rPr lang="en-US"/>
              <a:t>yield reliable insights and conclusions</a:t>
            </a:r>
            <a:r>
              <a:rPr lang="en-US" b="0" i="0">
                <a:effectLst/>
              </a:rPr>
              <a:t>.</a:t>
            </a:r>
            <a:endParaRPr lang="en-US">
              <a:ea typeface="Calibri"/>
              <a:cs typeface="Calibri"/>
            </a:endParaRPr>
          </a:p>
          <a:p>
            <a:endParaRPr lang="en-US">
              <a:latin typeface="-apple-system"/>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5</a:t>
            </a:fld>
            <a:endParaRPr lang="en-US"/>
          </a:p>
        </p:txBody>
      </p:sp>
    </p:spTree>
    <p:extLst>
      <p:ext uri="{BB962C8B-B14F-4D97-AF65-F5344CB8AC3E}">
        <p14:creationId xmlns:p14="http://schemas.microsoft.com/office/powerpoint/2010/main" val="4004824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i="1"/>
              <a:t>Speaker Notes:</a:t>
            </a:r>
            <a:endParaRPr lang="en-US"/>
          </a:p>
          <a:p>
            <a:pPr marL="285750" indent="-285750">
              <a:spcBef>
                <a:spcPts val="0"/>
              </a:spcBef>
              <a:spcAft>
                <a:spcPts val="0"/>
              </a:spcAft>
              <a:buFont typeface="Arial"/>
              <a:buChar char="•"/>
            </a:pPr>
            <a:r>
              <a:rPr lang="en-US"/>
              <a:t>This slide introduces the concept of data accuracy attributes, emphasizing their role in assessing how well recorded data aligns with real-world values.</a:t>
            </a:r>
          </a:p>
          <a:p>
            <a:pPr>
              <a:spcBef>
                <a:spcPts val="0"/>
              </a:spcBef>
              <a:spcAft>
                <a:spcPts val="0"/>
              </a:spcAft>
            </a:pPr>
            <a:r>
              <a:rPr lang="en-US" b="1"/>
              <a:t>Data Accuracy Means How Close Recorded Data Matches Real-World Values for What Is Being Measured:</a:t>
            </a:r>
            <a:endParaRPr lang="en-US"/>
          </a:p>
          <a:p>
            <a:pPr marL="285750" indent="-285750">
              <a:spcBef>
                <a:spcPts val="0"/>
              </a:spcBef>
              <a:spcAft>
                <a:spcPts val="0"/>
              </a:spcAft>
              <a:buFont typeface="Arial"/>
              <a:buChar char="•"/>
            </a:pPr>
            <a:r>
              <a:rPr lang="en-US" i="1"/>
              <a:t>Speaker Notes:</a:t>
            </a:r>
            <a:r>
              <a:rPr lang="en-US"/>
              <a:t> Data accuracy reflects the degree to which recorded data aligns with the actual values in the real world for the measured attributes.</a:t>
            </a:r>
            <a:endParaRPr lang="en-US">
              <a:ea typeface="Calibri"/>
              <a:cs typeface="Calibri"/>
            </a:endParaRPr>
          </a:p>
          <a:p>
            <a:pPr>
              <a:spcBef>
                <a:spcPts val="0"/>
              </a:spcBef>
              <a:spcAft>
                <a:spcPts val="0"/>
              </a:spcAft>
            </a:pPr>
            <a:r>
              <a:rPr lang="en-US" b="1"/>
              <a:t>Attributes to Evaluate Include:</a:t>
            </a:r>
            <a:endParaRPr lang="en-US"/>
          </a:p>
          <a:p>
            <a:pPr>
              <a:spcBef>
                <a:spcPts val="0"/>
              </a:spcBef>
              <a:spcAft>
                <a:spcPts val="0"/>
              </a:spcAft>
            </a:pPr>
            <a:r>
              <a:rPr lang="en-US" b="1"/>
              <a:t>Free of Bias:</a:t>
            </a:r>
            <a:endParaRPr lang="en-US"/>
          </a:p>
          <a:p>
            <a:pPr marL="342900" lvl="1" indent="-342900">
              <a:buChar char="•"/>
            </a:pPr>
            <a:r>
              <a:rPr lang="en-US" i="1"/>
              <a:t>Speaker Notes:</a:t>
            </a:r>
            <a:r>
              <a:rPr lang="en-US"/>
              <a:t> The absence of bias in data is crucial. Bias refers to systematic over or underestimations introduced by the data collection approaches. Evaluating bias is essential for assessing the accuracy of data.</a:t>
            </a:r>
            <a:endParaRPr lang="en-US">
              <a:ea typeface="Calibri"/>
              <a:cs typeface="Calibri"/>
            </a:endParaRPr>
          </a:p>
          <a:p>
            <a:pPr>
              <a:spcBef>
                <a:spcPts val="0"/>
              </a:spcBef>
              <a:spcAft>
                <a:spcPts val="0"/>
              </a:spcAft>
              <a:buChar char="•"/>
            </a:pPr>
            <a:r>
              <a:rPr lang="en-US" b="1"/>
              <a:t>Precision Versus Estimates:</a:t>
            </a:r>
            <a:endParaRPr lang="en-US"/>
          </a:p>
          <a:p>
            <a:pPr marL="342900" lvl="1" indent="-342900">
              <a:buChar char="•"/>
            </a:pPr>
            <a:r>
              <a:rPr lang="en-US" i="1"/>
              <a:t>Speaker Notes:</a:t>
            </a:r>
            <a:r>
              <a:rPr lang="en-US"/>
              <a:t> Data accuracy also considers the level of precision. It questions whether data captures precise measurements or if it relies on coarse clusters or approximations. Precision impacts the reliability of data.</a:t>
            </a:r>
          </a:p>
          <a:p>
            <a:pPr>
              <a:spcBef>
                <a:spcPts val="0"/>
              </a:spcBef>
              <a:spcAft>
                <a:spcPts val="0"/>
              </a:spcAft>
              <a:buChar char="•"/>
            </a:pPr>
            <a:r>
              <a:rPr lang="en-US" b="1"/>
              <a:t>Updates to Incorrect Data:</a:t>
            </a:r>
            <a:endParaRPr lang="en-US"/>
          </a:p>
          <a:p>
            <a:pPr marL="342900" lvl="1" indent="-342900">
              <a:buChar char="•"/>
            </a:pPr>
            <a:r>
              <a:rPr lang="en-US" i="1"/>
              <a:t>Speaker Notes:</a:t>
            </a:r>
            <a:r>
              <a:rPr lang="en-US"/>
              <a:t> Processes to update incorrect data over time are essential for data accuracy. Ensuring that corrections are made when errors are identified contributes to maintaining data accuracy.</a:t>
            </a:r>
          </a:p>
          <a:p>
            <a:pPr marL="285750" indent="-285750">
              <a:spcBef>
                <a:spcPts val="0"/>
              </a:spcBef>
              <a:spcAft>
                <a:spcPts val="0"/>
              </a:spcAft>
              <a:buFont typeface="Arial"/>
              <a:buChar char="•"/>
            </a:pPr>
            <a:r>
              <a:rPr lang="en-US" i="1"/>
              <a:t>Additional Note:</a:t>
            </a:r>
            <a:r>
              <a:rPr lang="en-US"/>
              <a:t> Evaluating these data accuracy attributes is critical for ensuring that the data used in analysis closely represents the real-world values it intends to measure, leading to more reliable and trustworthy results.</a:t>
            </a:r>
          </a:p>
          <a:p>
            <a:endParaRPr lang="en-US">
              <a:ea typeface="Calibri"/>
              <a:cs typeface="Calibri"/>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a:pPr>
                <a:defRPr/>
              </a:pPr>
              <a:t>6</a:t>
            </a:fld>
            <a:endParaRPr lang="en-US"/>
          </a:p>
        </p:txBody>
      </p:sp>
    </p:spTree>
    <p:extLst>
      <p:ext uri="{BB962C8B-B14F-4D97-AF65-F5344CB8AC3E}">
        <p14:creationId xmlns:p14="http://schemas.microsoft.com/office/powerpoint/2010/main" val="2616787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i="1" dirty="0"/>
              <a:t>Speaker Notes:</a:t>
            </a:r>
            <a:endParaRPr lang="en-US" dirty="0"/>
          </a:p>
          <a:p>
            <a:pPr marL="285750" indent="-285750">
              <a:spcBef>
                <a:spcPts val="0"/>
              </a:spcBef>
              <a:spcAft>
                <a:spcPts val="0"/>
              </a:spcAft>
              <a:buFont typeface="Arial"/>
              <a:buChar char="•"/>
            </a:pPr>
            <a:r>
              <a:rPr lang="en-US" dirty="0"/>
              <a:t>This slide introduces the concept of data relevance attributes, emphasizing their role in assessing the applicability and statistical connection of data to desired analysis outcomes.</a:t>
            </a:r>
          </a:p>
          <a:p>
            <a:pPr>
              <a:spcBef>
                <a:spcPts val="0"/>
              </a:spcBef>
              <a:spcAft>
                <a:spcPts val="0"/>
              </a:spcAft>
            </a:pPr>
            <a:r>
              <a:rPr lang="en-US" b="1" dirty="0"/>
              <a:t>Relevance Means Data That Is Applicable and Statistically Connected to Desired Analysis Outcomes:</a:t>
            </a:r>
            <a:endParaRPr lang="en-US" dirty="0"/>
          </a:p>
          <a:p>
            <a:pPr marL="285750" indent="-285750">
              <a:spcBef>
                <a:spcPts val="0"/>
              </a:spcBef>
              <a:spcAft>
                <a:spcPts val="0"/>
              </a:spcAft>
              <a:buFont typeface="Arial"/>
              <a:buChar char="•"/>
            </a:pPr>
            <a:r>
              <a:rPr lang="en-US" i="1" dirty="0"/>
              <a:t>Speaker Notes:</a:t>
            </a:r>
            <a:r>
              <a:rPr lang="en-US" dirty="0"/>
              <a:t> Relevance in data analysis signifies that the data used is applicable and exhibits a statistical connection to the desired outcomes of the analysis.</a:t>
            </a:r>
          </a:p>
          <a:p>
            <a:pPr>
              <a:spcBef>
                <a:spcPts val="0"/>
              </a:spcBef>
              <a:spcAft>
                <a:spcPts val="0"/>
              </a:spcAft>
            </a:pPr>
            <a:r>
              <a:rPr lang="en-US" b="1" dirty="0"/>
              <a:t>Attributes to Evaluate Include:</a:t>
            </a:r>
            <a:endParaRPr lang="en-US" dirty="0"/>
          </a:p>
          <a:p>
            <a:pPr>
              <a:spcBef>
                <a:spcPts val="0"/>
              </a:spcBef>
              <a:spcAft>
                <a:spcPts val="0"/>
              </a:spcAft>
            </a:pPr>
            <a:r>
              <a:rPr lang="en-US" b="1" dirty="0"/>
              <a:t>Aligns to Analysis Goals:</a:t>
            </a:r>
            <a:endParaRPr lang="en-US" dirty="0"/>
          </a:p>
          <a:p>
            <a:pPr marL="342900" lvl="1" indent="-342900">
              <a:buChar char="•"/>
            </a:pPr>
            <a:r>
              <a:rPr lang="en-US" i="1" dirty="0"/>
              <a:t>Speaker Notes:</a:t>
            </a:r>
            <a:r>
              <a:rPr lang="en-US" dirty="0"/>
              <a:t> The data should align with the analysis goals. It's essential to determine whether the metrics and variables clearly map to answering the intended questions and objectives.</a:t>
            </a:r>
          </a:p>
          <a:p>
            <a:pPr>
              <a:spcBef>
                <a:spcPts val="0"/>
              </a:spcBef>
              <a:spcAft>
                <a:spcPts val="0"/>
              </a:spcAft>
              <a:buChar char="•"/>
            </a:pPr>
            <a:r>
              <a:rPr lang="en-US" b="1" dirty="0"/>
              <a:t>Appropriate Level of Granularity:</a:t>
            </a:r>
            <a:endParaRPr lang="en-US" dirty="0"/>
          </a:p>
          <a:p>
            <a:pPr marL="342900" lvl="1" indent="-342900">
              <a:buChar char="•"/>
            </a:pPr>
            <a:r>
              <a:rPr lang="en-US" i="1" dirty="0"/>
              <a:t>Speaker Notes:</a:t>
            </a:r>
            <a:r>
              <a:rPr lang="en-US" dirty="0"/>
              <a:t> Assess whether the data provides an appropriate level of granularity. Determine whether the detail and segmentation are suitable for the analysis or if they are too coarse or granular for the intended purpose.</a:t>
            </a:r>
          </a:p>
          <a:p>
            <a:pPr>
              <a:spcBef>
                <a:spcPts val="0"/>
              </a:spcBef>
              <a:spcAft>
                <a:spcPts val="0"/>
              </a:spcAft>
              <a:buChar char="•"/>
            </a:pPr>
            <a:r>
              <a:rPr lang="en-US" b="1" dirty="0"/>
              <a:t>Direct or Proxy Relationship:</a:t>
            </a:r>
            <a:endParaRPr lang="en-US" dirty="0"/>
          </a:p>
          <a:p>
            <a:pPr marL="342900" lvl="1" indent="-342900">
              <a:buChar char="•"/>
            </a:pPr>
            <a:r>
              <a:rPr lang="en-US" i="1" dirty="0"/>
              <a:t>Speaker Notes:</a:t>
            </a:r>
            <a:r>
              <a:rPr lang="en-US" dirty="0"/>
              <a:t> Consider whether the desired output is directly observable or if it needs to be inferred or approximated through proxy variables. Understanding the relationship between the data and the desired outcomes is vital.</a:t>
            </a:r>
          </a:p>
          <a:p>
            <a:pPr marL="285750" indent="-285750">
              <a:spcBef>
                <a:spcPts val="0"/>
              </a:spcBef>
              <a:spcAft>
                <a:spcPts val="0"/>
              </a:spcAft>
              <a:buFont typeface="Arial"/>
              <a:buChar char="•"/>
            </a:pPr>
            <a:r>
              <a:rPr lang="en-US" i="1" dirty="0"/>
              <a:t>Additional Note:</a:t>
            </a:r>
            <a:r>
              <a:rPr lang="en-US" dirty="0"/>
              <a:t> Evaluating these data relevance attributes is essential to ensure that the data used in analysis is not only applicable but also statistically meaningful and aligned with the analysis goals, leading to more meaningful insights and conclusions.</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a:pPr>
                <a:defRPr/>
              </a:pPr>
              <a:t>7</a:t>
            </a:fld>
            <a:endParaRPr lang="en-US"/>
          </a:p>
        </p:txBody>
      </p:sp>
    </p:spTree>
    <p:extLst>
      <p:ext uri="{BB962C8B-B14F-4D97-AF65-F5344CB8AC3E}">
        <p14:creationId xmlns:p14="http://schemas.microsoft.com/office/powerpoint/2010/main" val="4216366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i="1"/>
              <a:t>Speaker Notes:</a:t>
            </a:r>
            <a:endParaRPr lang="en-US"/>
          </a:p>
          <a:p>
            <a:pPr marL="171450" indent="-171450">
              <a:buFont typeface="Arial"/>
              <a:buChar char="•"/>
              <a:defRPr/>
            </a:pPr>
            <a:r>
              <a:rPr lang="en-US"/>
              <a:t>This slide underscores the significance of evaluating relevance, accuracy, and quality as key factors in determining the trustworthiness of a dataset.</a:t>
            </a:r>
          </a:p>
          <a:p>
            <a:pPr>
              <a:defRPr/>
            </a:pPr>
            <a:r>
              <a:rPr lang="en-US" b="1"/>
              <a:t>Evaluating Relevance, Accuracy, and Quality Helps Determine Whether a Dataset Can Serve as a Trustworthy, Robust Foundation for Driving Analysis:</a:t>
            </a:r>
            <a:endParaRPr lang="en-US"/>
          </a:p>
          <a:p>
            <a:pPr marL="171450" indent="-171450">
              <a:buFont typeface="Arial"/>
              <a:buChar char="•"/>
              <a:defRPr/>
            </a:pPr>
            <a:r>
              <a:rPr lang="en-US" i="1"/>
              <a:t>Speaker Notes:</a:t>
            </a:r>
            <a:r>
              <a:rPr lang="en-US"/>
              <a:t> It is essential to assess the dataset's relevance to the analysis goals, its accuracy in representing real-world values, and its overall </a:t>
            </a:r>
            <a:r>
              <a:rPr lang="en-US" b="0" i="0"/>
              <a:t>data </a:t>
            </a:r>
            <a:r>
              <a:rPr lang="en-US"/>
              <a:t>quality. This evaluation process ensures that the dataset </a:t>
            </a:r>
            <a:r>
              <a:rPr lang="en-US" b="0" i="0"/>
              <a:t>can be </a:t>
            </a:r>
            <a:r>
              <a:rPr lang="en-US"/>
              <a:t>relied upon as a trustworthy and robust foundation for driving meaningful analysis.</a:t>
            </a:r>
            <a:endParaRPr lang="en-US">
              <a:ea typeface="Calibri"/>
              <a:cs typeface="Calibri"/>
            </a:endParaRPr>
          </a:p>
          <a:p>
            <a:pPr marL="171450" indent="-171450">
              <a:buFont typeface="Arial"/>
              <a:buChar char="•"/>
              <a:defRPr/>
            </a:pPr>
            <a:r>
              <a:rPr lang="en-US" i="1"/>
              <a:t>Additional Note:</a:t>
            </a:r>
            <a:r>
              <a:rPr lang="en-US"/>
              <a:t> A careful evaluation of these factors sets the stage for reliable insights and conclusions, enabling data-driven decision-making with confidence</a:t>
            </a:r>
            <a:r>
              <a:rPr lang="en-US" b="0" i="0"/>
              <a:t>.</a:t>
            </a:r>
            <a:endParaRPr lang="en-US">
              <a:ea typeface="Calibri"/>
              <a:cs typeface="Calibri"/>
            </a:endParaRPr>
          </a:p>
          <a:p>
            <a:pPr marL="0" marR="0" lvl="0" indent="0" algn="l" defTabSz="914400">
              <a:lnSpc>
                <a:spcPct val="100000"/>
              </a:lnSpc>
              <a:spcBef>
                <a:spcPct val="30000"/>
              </a:spcBef>
              <a:spcAft>
                <a:spcPct val="0"/>
              </a:spcAft>
              <a:buClrTx/>
              <a:buSzTx/>
              <a:buFontTx/>
              <a:buNone/>
              <a:tabLst/>
              <a:defRPr/>
            </a:pPr>
            <a:endParaRPr lang="en-US">
              <a:ea typeface="Calibri"/>
              <a:cs typeface="Calibri"/>
            </a:endParaRPr>
          </a:p>
          <a:p>
            <a:endParaRPr lang="en-US"/>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8</a:t>
            </a:fld>
            <a:endParaRPr lang="en-US"/>
          </a:p>
        </p:txBody>
      </p:sp>
    </p:spTree>
    <p:extLst>
      <p:ext uri="{BB962C8B-B14F-4D97-AF65-F5344CB8AC3E}">
        <p14:creationId xmlns:p14="http://schemas.microsoft.com/office/powerpoint/2010/main" val="1687008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i="1"/>
              <a:t>Speaker Notes:</a:t>
            </a:r>
            <a:endParaRPr lang="en-US"/>
          </a:p>
          <a:p>
            <a:pPr marL="285750" indent="-285750">
              <a:spcBef>
                <a:spcPts val="0"/>
              </a:spcBef>
              <a:spcAft>
                <a:spcPts val="0"/>
              </a:spcAft>
              <a:buFont typeface="Arial"/>
              <a:buChar char="•"/>
            </a:pPr>
            <a:r>
              <a:rPr lang="en-US"/>
              <a:t>This slide presents a list of fundamental questions that should be asked when assessing and working with data.</a:t>
            </a:r>
          </a:p>
          <a:p>
            <a:pPr>
              <a:spcBef>
                <a:spcPts val="0"/>
              </a:spcBef>
              <a:spcAft>
                <a:spcPts val="0"/>
              </a:spcAft>
            </a:pPr>
            <a:r>
              <a:rPr lang="en-US" b="1"/>
              <a:t>Questions to Ask About Data:</a:t>
            </a:r>
            <a:endParaRPr lang="en-US"/>
          </a:p>
          <a:p>
            <a:pPr>
              <a:spcBef>
                <a:spcPts val="0"/>
              </a:spcBef>
              <a:spcAft>
                <a:spcPts val="0"/>
              </a:spcAft>
            </a:pPr>
            <a:r>
              <a:rPr lang="en-US" b="1"/>
              <a:t>Source:</a:t>
            </a:r>
            <a:endParaRPr lang="en-US"/>
          </a:p>
          <a:p>
            <a:pPr marL="342900" lvl="1" indent="-342900">
              <a:buChar char="•"/>
            </a:pPr>
            <a:r>
              <a:rPr lang="en-US" i="1"/>
              <a:t>Speaker Notes:</a:t>
            </a:r>
            <a:r>
              <a:rPr lang="en-US"/>
              <a:t> Begin by questioning the source of the data. Where did it originate? Is it from a reliable and credible source? Understanding the data's source is crucial for its validity.</a:t>
            </a:r>
            <a:endParaRPr lang="en-US">
              <a:ea typeface="Calibri"/>
              <a:cs typeface="Calibri"/>
            </a:endParaRPr>
          </a:p>
          <a:p>
            <a:pPr>
              <a:spcBef>
                <a:spcPts val="0"/>
              </a:spcBef>
              <a:spcAft>
                <a:spcPts val="0"/>
              </a:spcAft>
              <a:buChar char="•"/>
            </a:pPr>
            <a:r>
              <a:rPr lang="en-US" b="1"/>
              <a:t>Timeliness:</a:t>
            </a:r>
            <a:endParaRPr lang="en-US"/>
          </a:p>
          <a:p>
            <a:pPr marL="342900" lvl="1" indent="-342900">
              <a:buChar char="•"/>
            </a:pPr>
            <a:r>
              <a:rPr lang="en-US" i="1"/>
              <a:t>Speaker Notes:</a:t>
            </a:r>
            <a:r>
              <a:rPr lang="en-US"/>
              <a:t> Consider the timeliness of the data. How recent is it? Is it up-to-date and relevant to the analysis or decision-making process?</a:t>
            </a:r>
            <a:endParaRPr lang="en-US">
              <a:ea typeface="Calibri"/>
              <a:cs typeface="Calibri"/>
            </a:endParaRPr>
          </a:p>
          <a:p>
            <a:pPr>
              <a:spcBef>
                <a:spcPts val="0"/>
              </a:spcBef>
              <a:spcAft>
                <a:spcPts val="0"/>
              </a:spcAft>
              <a:buChar char="•"/>
            </a:pPr>
            <a:r>
              <a:rPr lang="en-US" b="1"/>
              <a:t>Actionability:</a:t>
            </a:r>
            <a:endParaRPr lang="en-US"/>
          </a:p>
          <a:p>
            <a:pPr marL="342900" lvl="1" indent="-342900">
              <a:buChar char="•"/>
            </a:pPr>
            <a:r>
              <a:rPr lang="en-US" i="1"/>
              <a:t>Speaker Notes:</a:t>
            </a:r>
            <a:r>
              <a:rPr lang="en-US"/>
              <a:t> Assess whether the data is actionable. Can it be used effectively to inform decisions or take specific actions?</a:t>
            </a:r>
          </a:p>
          <a:p>
            <a:pPr>
              <a:spcBef>
                <a:spcPts val="0"/>
              </a:spcBef>
              <a:spcAft>
                <a:spcPts val="0"/>
              </a:spcAft>
              <a:buChar char="•"/>
            </a:pPr>
            <a:r>
              <a:rPr lang="en-US" b="1"/>
              <a:t>Filters Applied:</a:t>
            </a:r>
            <a:endParaRPr lang="en-US"/>
          </a:p>
          <a:p>
            <a:pPr marL="342900" lvl="1" indent="-342900">
              <a:buChar char="•"/>
            </a:pPr>
            <a:r>
              <a:rPr lang="en-US" i="1"/>
              <a:t>Speaker Notes:</a:t>
            </a:r>
            <a:r>
              <a:rPr lang="en-US"/>
              <a:t> Inquire about any filters or transformations applied to the data. Understanding preprocessing steps is essential for interpreting the data accurately.</a:t>
            </a:r>
          </a:p>
          <a:p>
            <a:pPr>
              <a:spcBef>
                <a:spcPts val="0"/>
              </a:spcBef>
              <a:spcAft>
                <a:spcPts val="0"/>
              </a:spcAft>
              <a:buChar char="•"/>
            </a:pPr>
            <a:r>
              <a:rPr lang="en-US" b="1"/>
              <a:t>Presence of Outliers/Missing Data:</a:t>
            </a:r>
            <a:endParaRPr lang="en-US"/>
          </a:p>
          <a:p>
            <a:pPr marL="342900" lvl="1" indent="-342900">
              <a:buChar char="•"/>
            </a:pPr>
            <a:r>
              <a:rPr lang="en-US" i="1"/>
              <a:t>Speaker Notes:</a:t>
            </a:r>
            <a:r>
              <a:rPr lang="en-US"/>
              <a:t> Investigate the presence of outliers or missing data. Are there data points that significantly deviate from the norm, or are there gaps in the data?</a:t>
            </a:r>
          </a:p>
          <a:p>
            <a:pPr>
              <a:spcBef>
                <a:spcPts val="0"/>
              </a:spcBef>
              <a:spcAft>
                <a:spcPts val="0"/>
              </a:spcAft>
              <a:buChar char="•"/>
            </a:pPr>
            <a:r>
              <a:rPr lang="en-US" b="1"/>
              <a:t>Scales, Ranges, Categories:</a:t>
            </a:r>
            <a:endParaRPr lang="en-US"/>
          </a:p>
          <a:p>
            <a:pPr marL="342900" lvl="1" indent="-342900">
              <a:buChar char="•"/>
            </a:pPr>
            <a:r>
              <a:rPr lang="en-US" i="1"/>
              <a:t>Speaker Notes:</a:t>
            </a:r>
            <a:r>
              <a:rPr lang="en-US"/>
              <a:t> Understand the scales, ranges, and categories used in the data. Are they appropriate for the analysis, or do they need adjustment?</a:t>
            </a:r>
          </a:p>
          <a:p>
            <a:pPr marL="285750" indent="-285750">
              <a:spcBef>
                <a:spcPts val="0"/>
              </a:spcBef>
              <a:spcAft>
                <a:spcPts val="0"/>
              </a:spcAft>
              <a:buFont typeface="Arial"/>
              <a:buChar char="•"/>
            </a:pPr>
            <a:r>
              <a:rPr lang="en-US" i="1"/>
              <a:t>Additional Note:</a:t>
            </a:r>
            <a:r>
              <a:rPr lang="en-US"/>
              <a:t> Asking these questions about data is a critical part of data exploration and analysis, ensuring that the data is reliable, relevant, and suitable for its intended purpose.</a:t>
            </a:r>
          </a:p>
          <a:p>
            <a:endParaRPr lang="en-US">
              <a:ea typeface="Calibri"/>
              <a:cs typeface="Calibri"/>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a:pPr>
                <a:defRPr/>
              </a:pPr>
              <a:t>9</a:t>
            </a:fld>
            <a:endParaRPr lang="en-US"/>
          </a:p>
        </p:txBody>
      </p:sp>
    </p:spTree>
    <p:extLst>
      <p:ext uri="{BB962C8B-B14F-4D97-AF65-F5344CB8AC3E}">
        <p14:creationId xmlns:p14="http://schemas.microsoft.com/office/powerpoint/2010/main" val="1982109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83559"/>
            <a:ext cx="7772400" cy="399850"/>
          </a:xfrm>
          <a:prstGeom prst="rect">
            <a:avLst/>
          </a:prstGeom>
        </p:spPr>
        <p:txBody>
          <a:bodyPr/>
          <a:lstStyle>
            <a:lvl1pPr algn="l">
              <a:defRPr sz="2400">
                <a:solidFill>
                  <a:srgbClr val="00556F"/>
                </a:solidFill>
              </a:defRPr>
            </a:lvl1pPr>
          </a:lstStyle>
          <a:p>
            <a:r>
              <a:rPr lang="en-US"/>
              <a:t>Click to edit Master title style</a:t>
            </a:r>
          </a:p>
        </p:txBody>
      </p:sp>
      <p:sp>
        <p:nvSpPr>
          <p:cNvPr id="3" name="Subtitle 2"/>
          <p:cNvSpPr>
            <a:spLocks noGrp="1"/>
          </p:cNvSpPr>
          <p:nvPr>
            <p:ph type="subTitle" idx="1"/>
          </p:nvPr>
        </p:nvSpPr>
        <p:spPr>
          <a:xfrm>
            <a:off x="685800"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111156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95733"/>
            <a:ext cx="8229600" cy="428312"/>
          </a:xfrm>
          <a:prstGeom prst="rect">
            <a:avLst/>
          </a:prstGeom>
        </p:spPr>
        <p:txBody>
          <a:bodyPr/>
          <a:lstStyle>
            <a:lvl1pPr>
              <a:defRPr>
                <a:solidFill>
                  <a:srgbClr val="FFFFFF"/>
                </a:solidFill>
              </a:defRPr>
            </a:lvl1pPr>
          </a:lstStyle>
          <a:p>
            <a:r>
              <a:rPr lang="en-US" dirty="0"/>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978619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105673"/>
            <a:ext cx="8229600" cy="428312"/>
          </a:xfrm>
          <a:prstGeom prst="rect">
            <a:avLst/>
          </a:prstGeom>
        </p:spPr>
        <p:txBody>
          <a:bodyPr/>
          <a:lstStyle>
            <a:lvl1pPr>
              <a:defRPr>
                <a:solidFill>
                  <a:srgbClr val="FFFFFF"/>
                </a:solidFill>
              </a:defRPr>
            </a:lvl1pPr>
          </a:lstStyle>
          <a:p>
            <a:r>
              <a:rPr lang="en-US" dirty="0"/>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703280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2019" y="2883559"/>
            <a:ext cx="6400800" cy="399850"/>
          </a:xfrm>
          <a:prstGeom prst="rect">
            <a:avLst/>
          </a:prstGeom>
        </p:spPr>
        <p:txBody>
          <a:bodyPr/>
          <a:lstStyle>
            <a:lvl1pPr algn="l">
              <a:defRPr sz="2400">
                <a:solidFill>
                  <a:srgbClr val="00556F"/>
                </a:solidFill>
              </a:defRPr>
            </a:lvl1pPr>
          </a:lstStyle>
          <a:p>
            <a:r>
              <a:rPr lang="en-US"/>
              <a:t>Click to edit Master title style</a:t>
            </a:r>
          </a:p>
        </p:txBody>
      </p:sp>
      <p:sp>
        <p:nvSpPr>
          <p:cNvPr id="3" name="Subtitle 2"/>
          <p:cNvSpPr>
            <a:spLocks noGrp="1"/>
          </p:cNvSpPr>
          <p:nvPr>
            <p:ph type="subTitle" idx="1"/>
          </p:nvPr>
        </p:nvSpPr>
        <p:spPr>
          <a:xfrm>
            <a:off x="1672019"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34486123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577599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196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422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34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itle 1"/>
          <p:cNvSpPr>
            <a:spLocks noGrp="1"/>
          </p:cNvSpPr>
          <p:nvPr>
            <p:ph type="title"/>
          </p:nvPr>
        </p:nvSpPr>
        <p:spPr>
          <a:xfrm>
            <a:off x="623888" y="2553420"/>
            <a:ext cx="7886700" cy="681487"/>
          </a:xfrm>
        </p:spPr>
        <p:txBody>
          <a:bodyPr anchor="b">
            <a:normAutofit/>
          </a:bodyPr>
          <a:lstStyle>
            <a:lvl1pPr>
              <a:defRPr sz="2700"/>
            </a:lvl1pPr>
          </a:lstStyle>
          <a:p>
            <a:r>
              <a:rPr lang="en-US"/>
              <a:t>Click to edit Master title style</a:t>
            </a:r>
          </a:p>
        </p:txBody>
      </p:sp>
      <p:sp>
        <p:nvSpPr>
          <p:cNvPr id="8" name="Text Placeholder 2"/>
          <p:cNvSpPr>
            <a:spLocks noGrp="1"/>
          </p:cNvSpPr>
          <p:nvPr>
            <p:ph type="body" idx="1"/>
          </p:nvPr>
        </p:nvSpPr>
        <p:spPr>
          <a:xfrm>
            <a:off x="623888" y="3295502"/>
            <a:ext cx="7886700" cy="560507"/>
          </a:xfrm>
        </p:spPr>
        <p:txBody>
          <a:bodyPr/>
          <a:lstStyle>
            <a:lvl1pPr marL="0" indent="0">
              <a:buNone/>
              <a:defRPr sz="1800">
                <a:solidFill>
                  <a:srgbClr val="0FA7B5"/>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6611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135490"/>
            <a:ext cx="8229600" cy="428312"/>
          </a:xfrm>
          <a:prstGeom prst="rect">
            <a:avLst/>
          </a:prstGeo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8489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125551"/>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498473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5.xml"/><Relationship Id="rId7"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5.jpe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4.jpeg"/><Relationship Id="rId5" Type="http://schemas.openxmlformats.org/officeDocument/2006/relationships/theme" Target="../theme/theme4.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3" descr="KDS_Cover_2A-04.jpg">
            <a:extLst>
              <a:ext uri="{FF2B5EF4-FFF2-40B4-BE49-F238E27FC236}">
                <a16:creationId xmlns:a16="http://schemas.microsoft.com/office/drawing/2014/main" id="{4FE1C379-7611-400C-A5EE-DC13D9408A4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2"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 descr="KDS_Cover_3A-05.jpg">
            <a:extLst>
              <a:ext uri="{FF2B5EF4-FFF2-40B4-BE49-F238E27FC236}">
                <a16:creationId xmlns:a16="http://schemas.microsoft.com/office/drawing/2014/main" id="{F3F5536A-FCE9-493E-BC13-7230A619340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3"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3" descr="KDS_Header_Bar_1A_2A.jpg">
            <a:extLst>
              <a:ext uri="{FF2B5EF4-FFF2-40B4-BE49-F238E27FC236}">
                <a16:creationId xmlns:a16="http://schemas.microsoft.com/office/drawing/2014/main" id="{A964DDFA-2636-4F00-8405-3CF01364D307}"/>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41313" y="703263"/>
            <a:ext cx="8394700" cy="3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4" descr="KDS_Footer_A.jpg">
            <a:extLst>
              <a:ext uri="{FF2B5EF4-FFF2-40B4-BE49-F238E27FC236}">
                <a16:creationId xmlns:a16="http://schemas.microsoft.com/office/drawing/2014/main" id="{3A755CB4-4D40-4259-96E5-0369359688DA}"/>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4" r:id="rId1"/>
    <p:sldLayoutId id="2147493475" r:id="rId2"/>
    <p:sldLayoutId id="2147493476" r:id="rId3"/>
    <p:sldLayoutId id="2147493477" r:id="rId4"/>
    <p:sldLayoutId id="2147493478" r:id="rId5"/>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4" descr="KDS_Footer_A.jpg">
            <a:extLst>
              <a:ext uri="{FF2B5EF4-FFF2-40B4-BE49-F238E27FC236}">
                <a16:creationId xmlns:a16="http://schemas.microsoft.com/office/drawing/2014/main" id="{3E12171D-6930-4CED-8334-C751C3ECCA0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 descr="KDS_Header_Bar_3A.jpg">
            <a:extLst>
              <a:ext uri="{FF2B5EF4-FFF2-40B4-BE49-F238E27FC236}">
                <a16:creationId xmlns:a16="http://schemas.microsoft.com/office/drawing/2014/main" id="{4E29AE8B-65E5-4206-A6DC-5F73410E08F9}"/>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440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9" r:id="rId1"/>
    <p:sldLayoutId id="2147493480" r:id="rId2"/>
    <p:sldLayoutId id="2147493481" r:id="rId3"/>
    <p:sldLayoutId id="2147493482" r:id="rId4"/>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hyperlink" Target="https://elements.envato.com/question-concept-3FPUA8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hyperlink" Target="https://elements.envato.com/good-idea-EJXQDRY"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elements.envato.com/checklist-concept-accomplishment-of-objectives-or--HTN4LLK"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D0DDDAD-F6CD-4950-850F-8232ADB246A1}"/>
              </a:ext>
            </a:extLst>
          </p:cNvPr>
          <p:cNvSpPr>
            <a:spLocks noGrp="1"/>
          </p:cNvSpPr>
          <p:nvPr>
            <p:ph type="ctrTitle"/>
          </p:nvPr>
        </p:nvSpPr>
        <p:spPr bwMode="auto">
          <a:xfrm>
            <a:off x="1778897" y="2883557"/>
            <a:ext cx="6400800" cy="110265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b="1" dirty="0"/>
              <a:t>Questioning Data</a:t>
            </a:r>
          </a:p>
        </p:txBody>
      </p:sp>
      <p:sp>
        <p:nvSpPr>
          <p:cNvPr id="2" name="Subtitle 1">
            <a:extLst>
              <a:ext uri="{FF2B5EF4-FFF2-40B4-BE49-F238E27FC236}">
                <a16:creationId xmlns:a16="http://schemas.microsoft.com/office/drawing/2014/main" id="{7C84A2C5-5A88-76DF-C328-2A3CC7343135}"/>
              </a:ext>
            </a:extLst>
          </p:cNvPr>
          <p:cNvSpPr>
            <a:spLocks noGrp="1"/>
          </p:cNvSpPr>
          <p:nvPr>
            <p:ph type="subTitle" idx="1"/>
          </p:nvPr>
        </p:nvSpPr>
        <p:spPr>
          <a:xfrm>
            <a:off x="1778897" y="4199060"/>
            <a:ext cx="6400800" cy="334106"/>
          </a:xfrm>
        </p:spPr>
        <p:txBody>
          <a:bodyPr/>
          <a:lstStyle/>
          <a:p>
            <a:pPr algn="ctr"/>
            <a:r>
              <a:rPr lang="en-US"/>
              <a:t>DL Day 2 class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b="1" dirty="0"/>
              <a:t>Questioning the Data:</a:t>
            </a:r>
            <a:r>
              <a:rPr lang="en-US" dirty="0"/>
              <a:t> Source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239127" y="1097297"/>
            <a:ext cx="8551446" cy="5368244"/>
          </a:xfrm>
        </p:spPr>
        <p:txBody>
          <a:bodyPr lIns="91440" tIns="45720" rIns="91440" bIns="45720" anchor="t"/>
          <a:lstStyle/>
          <a:p>
            <a:pPr>
              <a:spcBef>
                <a:spcPts val="600"/>
              </a:spcBef>
              <a:spcAft>
                <a:spcPts val="1200"/>
              </a:spcAft>
            </a:pPr>
            <a:r>
              <a:rPr lang="en-US" b="0" i="0" dirty="0">
                <a:effectLst/>
                <a:latin typeface="-apple-system"/>
              </a:rPr>
              <a:t>The source is where the raw data comes from and by thoroughly understanding the source, you can identify potential biases, strengths, and shortcomings of the data.</a:t>
            </a:r>
            <a:endParaRPr lang="en-US" dirty="0">
              <a:latin typeface="-apple-system"/>
              <a:ea typeface="MS PGothic"/>
            </a:endParaRPr>
          </a:p>
          <a:p>
            <a:pPr lvl="1">
              <a:spcBef>
                <a:spcPts val="600"/>
              </a:spcBef>
              <a:spcAft>
                <a:spcPts val="1200"/>
              </a:spcAft>
            </a:pPr>
            <a:r>
              <a:rPr lang="en-US" b="0" i="0" dirty="0">
                <a:effectLst/>
                <a:latin typeface="-apple-system"/>
                <a:ea typeface="MS PGothic"/>
              </a:rPr>
              <a:t>First, you need to determine where the data came from. For example, was it:</a:t>
            </a:r>
          </a:p>
          <a:p>
            <a:pPr lvl="2">
              <a:spcBef>
                <a:spcPts val="600"/>
              </a:spcBef>
              <a:spcAft>
                <a:spcPts val="1200"/>
              </a:spcAft>
            </a:pPr>
            <a:r>
              <a:rPr lang="en-US" b="0" i="0" dirty="0">
                <a:effectLst/>
                <a:latin typeface="-apple-system"/>
                <a:ea typeface="MS PGothic"/>
              </a:rPr>
              <a:t>From an experiment or academic research study?</a:t>
            </a:r>
            <a:endParaRPr lang="en-US" dirty="0">
              <a:latin typeface="-apple-system"/>
            </a:endParaRPr>
          </a:p>
          <a:p>
            <a:pPr lvl="2">
              <a:spcBef>
                <a:spcPts val="600"/>
              </a:spcBef>
              <a:spcAft>
                <a:spcPts val="1200"/>
              </a:spcAft>
            </a:pPr>
            <a:r>
              <a:rPr lang="en-US" b="0" i="0" dirty="0">
                <a:effectLst/>
                <a:latin typeface="-apple-system"/>
                <a:ea typeface="MS PGothic"/>
              </a:rPr>
              <a:t>From a database?</a:t>
            </a:r>
            <a:r>
              <a:rPr lang="en-US" dirty="0">
                <a:latin typeface="-apple-system"/>
                <a:ea typeface="MS PGothic"/>
              </a:rPr>
              <a:t> </a:t>
            </a:r>
            <a:endParaRPr lang="en-US" b="0" i="0" dirty="0">
              <a:effectLst/>
              <a:latin typeface="-apple-system"/>
            </a:endParaRPr>
          </a:p>
          <a:p>
            <a:pPr lvl="2">
              <a:spcBef>
                <a:spcPts val="600"/>
              </a:spcBef>
              <a:spcAft>
                <a:spcPts val="1200"/>
              </a:spcAft>
            </a:pPr>
            <a:r>
              <a:rPr lang="en-US" dirty="0">
                <a:latin typeface="Arial"/>
                <a:cs typeface="Arial"/>
              </a:rPr>
              <a:t>From an industry trade association report? </a:t>
            </a:r>
          </a:p>
          <a:p>
            <a:pPr lvl="2">
              <a:spcBef>
                <a:spcPts val="600"/>
              </a:spcBef>
              <a:spcAft>
                <a:spcPts val="1200"/>
              </a:spcAft>
            </a:pPr>
            <a:r>
              <a:rPr lang="en-US" dirty="0">
                <a:ea typeface="+mn-lt"/>
                <a:cs typeface="+mn-lt"/>
              </a:rPr>
              <a:t>From a survey?</a:t>
            </a:r>
            <a:endParaRPr lang="en-US" b="0" i="0" dirty="0">
              <a:effectLst/>
              <a:latin typeface="Arial"/>
              <a:cs typeface="Arial"/>
            </a:endParaRPr>
          </a:p>
          <a:p>
            <a:pPr lvl="2">
              <a:spcBef>
                <a:spcPts val="600"/>
              </a:spcBef>
              <a:spcAft>
                <a:spcPts val="600"/>
              </a:spcAft>
            </a:pPr>
            <a:endParaRPr lang="en-US" dirty="0">
              <a:latin typeface="-apple-system"/>
            </a:endParaRPr>
          </a:p>
          <a:p>
            <a:pPr lvl="3">
              <a:spcBef>
                <a:spcPts val="600"/>
              </a:spcBef>
              <a:spcAft>
                <a:spcPts val="600"/>
              </a:spcAft>
            </a:pPr>
            <a:endParaRPr lang="en-US" dirty="0">
              <a:latin typeface="-apple-system"/>
            </a:endParaRPr>
          </a:p>
        </p:txBody>
      </p:sp>
    </p:spTree>
    <p:extLst>
      <p:ext uri="{BB962C8B-B14F-4D97-AF65-F5344CB8AC3E}">
        <p14:creationId xmlns:p14="http://schemas.microsoft.com/office/powerpoint/2010/main" val="3424106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57200" y="148268"/>
            <a:ext cx="8229600" cy="428312"/>
          </a:xfrm>
        </p:spPr>
        <p:txBody>
          <a:bodyPr>
            <a:normAutofit/>
          </a:bodyPr>
          <a:lstStyle/>
          <a:p>
            <a:pPr>
              <a:lnSpc>
                <a:spcPct val="90000"/>
              </a:lnSpc>
            </a:pPr>
            <a:r>
              <a:rPr lang="en-US" b="1" dirty="0"/>
              <a:t>Questioning the Data:</a:t>
            </a:r>
            <a:r>
              <a:rPr lang="en-US" dirty="0"/>
              <a:t> Timeliness</a:t>
            </a:r>
          </a:p>
        </p:txBody>
      </p:sp>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6" name="Content Placeholder 5">
            <a:extLst>
              <a:ext uri="{FF2B5EF4-FFF2-40B4-BE49-F238E27FC236}">
                <a16:creationId xmlns:a16="http://schemas.microsoft.com/office/drawing/2014/main" id="{F7F41AE7-44FA-5D39-A115-58C650C3ECA9}"/>
              </a:ext>
            </a:extLst>
          </p:cNvPr>
          <p:cNvSpPr>
            <a:spLocks noGrp="1"/>
          </p:cNvSpPr>
          <p:nvPr>
            <p:ph idx="1"/>
          </p:nvPr>
        </p:nvSpPr>
        <p:spPr>
          <a:xfrm>
            <a:off x="528424" y="1018173"/>
            <a:ext cx="8229600" cy="2626728"/>
          </a:xfrm>
        </p:spPr>
        <p:txBody>
          <a:bodyPr lIns="91440" tIns="45720" rIns="91440" bIns="45720" anchor="t"/>
          <a:lstStyle/>
          <a:p>
            <a:r>
              <a:rPr lang="en-US" b="0" i="0" dirty="0">
                <a:latin typeface="-apple-system"/>
                <a:ea typeface="MS PGothic"/>
              </a:rPr>
              <a:t>Timeliness addresses whether the info accurately depicts the current or reasonably recent state of what is being analyzed.</a:t>
            </a:r>
            <a:r>
              <a:rPr lang="en-US" dirty="0">
                <a:latin typeface="-apple-system"/>
                <a:ea typeface="MS PGothic"/>
              </a:rPr>
              <a:t> </a:t>
            </a:r>
            <a:endParaRPr lang="en-US" b="0" i="0" dirty="0">
              <a:latin typeface="-apple-system"/>
            </a:endParaRPr>
          </a:p>
          <a:p>
            <a:endParaRPr lang="en-US" dirty="0">
              <a:latin typeface="-apple-system"/>
              <a:ea typeface="MS PGothic"/>
            </a:endParaRPr>
          </a:p>
          <a:p>
            <a:pPr>
              <a:spcBef>
                <a:spcPts val="600"/>
              </a:spcBef>
              <a:spcAft>
                <a:spcPts val="600"/>
              </a:spcAft>
            </a:pPr>
            <a:r>
              <a:rPr lang="en-US" b="1" dirty="0">
                <a:ea typeface="+mn-lt"/>
                <a:cs typeface="+mn-lt"/>
              </a:rPr>
              <a:t>Attributes to evaluate include:</a:t>
            </a:r>
            <a:endParaRPr lang="en-US" dirty="0">
              <a:ea typeface="MS PGothic"/>
              <a:cs typeface="+mn-lt"/>
            </a:endParaRPr>
          </a:p>
          <a:p>
            <a:pPr lvl="1">
              <a:spcBef>
                <a:spcPts val="600"/>
              </a:spcBef>
              <a:spcAft>
                <a:spcPts val="600"/>
              </a:spcAft>
            </a:pPr>
            <a:r>
              <a:rPr lang="en-US" b="1" dirty="0">
                <a:latin typeface="Arial"/>
                <a:ea typeface="MS PGothic"/>
                <a:cs typeface="Arial"/>
              </a:rPr>
              <a:t>Recency:</a:t>
            </a:r>
            <a:r>
              <a:rPr lang="en-US" dirty="0">
                <a:latin typeface="Arial"/>
                <a:ea typeface="MS PGothic"/>
                <a:cs typeface="Arial"/>
              </a:rPr>
              <a:t> Confirm when raw data was collected or the date of the most recent entries. </a:t>
            </a:r>
          </a:p>
          <a:p>
            <a:pPr lvl="1"/>
            <a:r>
              <a:rPr lang="en-US" b="1" dirty="0">
                <a:latin typeface="Arial"/>
                <a:ea typeface="MS PGothic"/>
                <a:cs typeface="Arial"/>
              </a:rPr>
              <a:t>Sufficiency:</a:t>
            </a:r>
            <a:r>
              <a:rPr lang="en-US" dirty="0">
                <a:latin typeface="Arial"/>
                <a:ea typeface="MS PGothic"/>
                <a:cs typeface="Arial"/>
              </a:rPr>
              <a:t> Is there enough up-to-date data captured frequently enough to detect meaningful patterns for the analysis goals? </a:t>
            </a:r>
            <a:endParaRPr lang="en-US" dirty="0"/>
          </a:p>
          <a:p>
            <a:pPr lvl="1">
              <a:spcBef>
                <a:spcPts val="600"/>
              </a:spcBef>
              <a:spcAft>
                <a:spcPts val="600"/>
              </a:spcAft>
            </a:pPr>
            <a:r>
              <a:rPr lang="en-US" b="1" dirty="0">
                <a:latin typeface="Arial"/>
                <a:ea typeface="MS PGothic"/>
                <a:cs typeface="Arial"/>
              </a:rPr>
              <a:t>Anchoring:</a:t>
            </a:r>
            <a:r>
              <a:rPr lang="en-US" dirty="0">
                <a:latin typeface="Arial"/>
                <a:ea typeface="MS PGothic"/>
                <a:cs typeface="Arial"/>
              </a:rPr>
              <a:t> Just because a data set includes some recent data, does not mean it should be trusted fully. </a:t>
            </a:r>
            <a:endParaRPr lang="en-US" dirty="0"/>
          </a:p>
          <a:p>
            <a:pPr lvl="1"/>
            <a:endParaRPr lang="en-US" b="1" dirty="0">
              <a:cs typeface="Arial"/>
            </a:endParaRPr>
          </a:p>
          <a:p>
            <a:pPr marL="0" indent="0">
              <a:buNone/>
            </a:pPr>
            <a:endParaRPr lang="en-US" b="0" i="0" dirty="0"/>
          </a:p>
        </p:txBody>
      </p:sp>
    </p:spTree>
    <p:extLst>
      <p:ext uri="{BB962C8B-B14F-4D97-AF65-F5344CB8AC3E}">
        <p14:creationId xmlns:p14="http://schemas.microsoft.com/office/powerpoint/2010/main" val="3178157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b="1"/>
              <a:t>Questioning the Data:</a:t>
            </a:r>
            <a:r>
              <a:rPr lang="en-US"/>
              <a:t> Actionability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255671" y="1056620"/>
            <a:ext cx="8229600" cy="5681441"/>
          </a:xfrm>
        </p:spPr>
        <p:txBody>
          <a:bodyPr lIns="91440" tIns="45720" rIns="91440" bIns="45720" anchor="t"/>
          <a:lstStyle/>
          <a:p>
            <a:pPr>
              <a:lnSpc>
                <a:spcPct val="90000"/>
              </a:lnSpc>
              <a:spcBef>
                <a:spcPts val="600"/>
              </a:spcBef>
              <a:spcAft>
                <a:spcPts val="600"/>
              </a:spcAft>
            </a:pPr>
            <a:r>
              <a:rPr lang="en-US" dirty="0">
                <a:latin typeface="Arial"/>
                <a:ea typeface="MS PGothic"/>
                <a:cs typeface="Arial"/>
              </a:rPr>
              <a:t>Actionability Aims to Answer: Can This Data Be Directly Applied to Inform Meaningful Decisions and Drive Real-World Outcomes?</a:t>
            </a:r>
          </a:p>
          <a:p>
            <a:pPr lvl="1">
              <a:lnSpc>
                <a:spcPct val="90000"/>
              </a:lnSpc>
              <a:spcBef>
                <a:spcPts val="600"/>
              </a:spcBef>
              <a:spcAft>
                <a:spcPts val="600"/>
              </a:spcAft>
            </a:pPr>
            <a:endParaRPr lang="en-US" dirty="0">
              <a:cs typeface="Arial"/>
            </a:endParaRPr>
          </a:p>
          <a:p>
            <a:pPr>
              <a:spcBef>
                <a:spcPts val="600"/>
              </a:spcBef>
              <a:spcAft>
                <a:spcPts val="600"/>
              </a:spcAft>
            </a:pPr>
            <a:r>
              <a:rPr lang="en-US" b="0" i="0" dirty="0">
                <a:effectLst/>
                <a:latin typeface="-apple-system"/>
                <a:ea typeface="MS PGothic"/>
              </a:rPr>
              <a:t>Attributes to evaluate include:</a:t>
            </a:r>
            <a:endParaRPr lang="en-US" dirty="0">
              <a:ea typeface="MS PGothic"/>
            </a:endParaRPr>
          </a:p>
          <a:p>
            <a:pPr lvl="1">
              <a:spcBef>
                <a:spcPts val="600"/>
              </a:spcBef>
              <a:spcAft>
                <a:spcPts val="600"/>
              </a:spcAft>
            </a:pPr>
            <a:r>
              <a:rPr lang="en-US" b="1" i="0" dirty="0">
                <a:effectLst/>
                <a:latin typeface="-apple-system"/>
                <a:ea typeface="MS PGothic"/>
              </a:rPr>
              <a:t>Clarity of Actions:</a:t>
            </a:r>
            <a:r>
              <a:rPr lang="en-US" b="1" dirty="0">
                <a:latin typeface="-apple-system"/>
                <a:ea typeface="MS PGothic"/>
              </a:rPr>
              <a:t> </a:t>
            </a:r>
            <a:r>
              <a:rPr lang="en-US" b="0" i="0" dirty="0">
                <a:effectLst/>
                <a:latin typeface="-apple-system"/>
                <a:ea typeface="MS PGothic"/>
              </a:rPr>
              <a:t>Does analysis provide clear strategic, tactical or operational guidance?</a:t>
            </a:r>
            <a:endParaRPr lang="en-US" sz="1800" b="0" i="0" dirty="0">
              <a:effectLst/>
              <a:latin typeface="-apple-system"/>
              <a:ea typeface="MS PGothic"/>
            </a:endParaRPr>
          </a:p>
          <a:p>
            <a:pPr lvl="1">
              <a:spcBef>
                <a:spcPts val="600"/>
              </a:spcBef>
              <a:spcAft>
                <a:spcPts val="600"/>
              </a:spcAft>
            </a:pPr>
            <a:r>
              <a:rPr lang="en-US" b="1" i="0" dirty="0">
                <a:effectLst/>
                <a:latin typeface="-apple-system"/>
                <a:ea typeface="MS PGothic"/>
              </a:rPr>
              <a:t>Gaps Limiting Actionability:</a:t>
            </a:r>
            <a:r>
              <a:rPr lang="en-US" b="1" dirty="0">
                <a:latin typeface="-apple-system"/>
                <a:ea typeface="MS PGothic"/>
              </a:rPr>
              <a:t> </a:t>
            </a:r>
            <a:r>
              <a:rPr lang="en-US" b="0" i="0" dirty="0">
                <a:effectLst/>
                <a:latin typeface="-apple-system"/>
                <a:ea typeface="MS PGothic"/>
              </a:rPr>
              <a:t>Is additional context needed before conclusions can be made?</a:t>
            </a:r>
            <a:r>
              <a:rPr lang="en-US" dirty="0">
                <a:latin typeface="-apple-system"/>
                <a:ea typeface="MS PGothic"/>
              </a:rPr>
              <a:t> </a:t>
            </a:r>
            <a:endParaRPr lang="en-US" sz="1800" b="0" i="0" dirty="0">
              <a:effectLst/>
              <a:latin typeface="-apple-system"/>
            </a:endParaRPr>
          </a:p>
          <a:p>
            <a:pPr lvl="2">
              <a:spcBef>
                <a:spcPts val="600"/>
              </a:spcBef>
              <a:spcAft>
                <a:spcPts val="600"/>
              </a:spcAft>
            </a:pPr>
            <a:endParaRPr lang="en-US" b="0" i="0" dirty="0">
              <a:effectLst/>
              <a:latin typeface="-apple-system"/>
            </a:endParaRPr>
          </a:p>
          <a:p>
            <a:pPr marL="0" indent="0">
              <a:spcBef>
                <a:spcPts val="600"/>
              </a:spcBef>
              <a:spcAft>
                <a:spcPts val="600"/>
              </a:spcAft>
              <a:buNone/>
            </a:pPr>
            <a:br>
              <a:rPr lang="en-US" dirty="0"/>
            </a:br>
            <a:endParaRPr lang="en-US" b="0" i="0" dirty="0">
              <a:effectLst/>
              <a:latin typeface="-apple-system"/>
            </a:endParaRPr>
          </a:p>
        </p:txBody>
      </p:sp>
    </p:spTree>
    <p:extLst>
      <p:ext uri="{BB962C8B-B14F-4D97-AF65-F5344CB8AC3E}">
        <p14:creationId xmlns:p14="http://schemas.microsoft.com/office/powerpoint/2010/main" val="3059128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b="1"/>
              <a:t>Questioning the Data:</a:t>
            </a:r>
            <a:r>
              <a:rPr lang="en-US"/>
              <a:t> Filtering</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lIns="91440" tIns="45720" rIns="91440" bIns="45720" anchor="t"/>
          <a:lstStyle/>
          <a:p>
            <a:pPr>
              <a:spcBef>
                <a:spcPts val="600"/>
              </a:spcBef>
              <a:spcAft>
                <a:spcPts val="600"/>
              </a:spcAft>
            </a:pPr>
            <a:r>
              <a:rPr lang="en-US" b="0" i="0" dirty="0">
                <a:effectLst/>
                <a:latin typeface="-apple-system"/>
                <a:ea typeface="MS PGothic"/>
              </a:rPr>
              <a:t>Evaluating </a:t>
            </a:r>
            <a:r>
              <a:rPr lang="en-US" dirty="0">
                <a:latin typeface="-apple-system"/>
                <a:ea typeface="MS PGothic"/>
              </a:rPr>
              <a:t>Filters Applied </a:t>
            </a:r>
            <a:r>
              <a:rPr lang="en-US" b="0" i="0" dirty="0">
                <a:effectLst/>
                <a:latin typeface="-apple-system"/>
                <a:ea typeface="MS PGothic"/>
              </a:rPr>
              <a:t>to </a:t>
            </a:r>
            <a:r>
              <a:rPr lang="en-US" dirty="0">
                <a:latin typeface="-apple-system"/>
                <a:ea typeface="MS PGothic"/>
              </a:rPr>
              <a:t>Data </a:t>
            </a:r>
            <a:r>
              <a:rPr lang="en-US" b="0" i="0" dirty="0">
                <a:effectLst/>
                <a:latin typeface="-apple-system"/>
                <a:ea typeface="MS PGothic"/>
              </a:rPr>
              <a:t>is </a:t>
            </a:r>
            <a:r>
              <a:rPr lang="en-US" dirty="0">
                <a:latin typeface="-apple-system"/>
                <a:ea typeface="MS PGothic"/>
              </a:rPr>
              <a:t>Critical </a:t>
            </a:r>
            <a:r>
              <a:rPr lang="en-US" b="0" i="0" dirty="0">
                <a:effectLst/>
                <a:latin typeface="-apple-system"/>
                <a:ea typeface="MS PGothic"/>
              </a:rPr>
              <a:t>for </a:t>
            </a:r>
            <a:r>
              <a:rPr lang="en-US" dirty="0">
                <a:latin typeface="-apple-system"/>
                <a:ea typeface="MS PGothic"/>
              </a:rPr>
              <a:t>Ensuring Transparency </a:t>
            </a:r>
            <a:r>
              <a:rPr lang="en-US" b="0" i="0" dirty="0">
                <a:effectLst/>
                <a:latin typeface="-apple-system"/>
                <a:ea typeface="MS PGothic"/>
              </a:rPr>
              <a:t>and </a:t>
            </a:r>
            <a:r>
              <a:rPr lang="en-US" dirty="0">
                <a:latin typeface="-apple-system"/>
                <a:ea typeface="MS PGothic"/>
              </a:rPr>
              <a:t>Awareness</a:t>
            </a:r>
            <a:endParaRPr lang="en-US" dirty="0">
              <a:latin typeface="-apple-system"/>
            </a:endParaRPr>
          </a:p>
          <a:p>
            <a:pPr>
              <a:spcBef>
                <a:spcPts val="600"/>
              </a:spcBef>
              <a:spcAft>
                <a:spcPts val="600"/>
              </a:spcAft>
            </a:pPr>
            <a:endParaRPr lang="en-US" dirty="0">
              <a:latin typeface="-apple-system"/>
              <a:ea typeface="MS PGothic"/>
            </a:endParaRPr>
          </a:p>
          <a:p>
            <a:pPr>
              <a:spcBef>
                <a:spcPts val="600"/>
              </a:spcBef>
              <a:spcAft>
                <a:spcPts val="600"/>
              </a:spcAft>
            </a:pPr>
            <a:r>
              <a:rPr lang="en-US" b="0" i="0" dirty="0">
                <a:effectLst/>
                <a:latin typeface="-apple-system"/>
                <a:ea typeface="MS PGothic"/>
              </a:rPr>
              <a:t>Attributes to evaluate include:</a:t>
            </a:r>
            <a:r>
              <a:rPr lang="en-US" dirty="0">
                <a:latin typeface="-apple-system"/>
                <a:ea typeface="MS PGothic"/>
              </a:rPr>
              <a:t> </a:t>
            </a:r>
            <a:endParaRPr lang="en-US" b="0" i="0" dirty="0">
              <a:effectLst/>
              <a:latin typeface="-apple-system"/>
            </a:endParaRPr>
          </a:p>
          <a:p>
            <a:pPr lvl="1">
              <a:spcBef>
                <a:spcPts val="600"/>
              </a:spcBef>
              <a:spcAft>
                <a:spcPts val="600"/>
              </a:spcAft>
            </a:pPr>
            <a:r>
              <a:rPr lang="en-US" b="1" i="0" dirty="0">
                <a:effectLst/>
                <a:latin typeface="-apple-system"/>
                <a:ea typeface="MS PGothic"/>
              </a:rPr>
              <a:t>Exclusions</a:t>
            </a:r>
            <a:r>
              <a:rPr lang="en-US" b="1" dirty="0">
                <a:latin typeface="-apple-system"/>
                <a:ea typeface="MS PGothic"/>
              </a:rPr>
              <a:t>:</a:t>
            </a:r>
            <a:r>
              <a:rPr lang="en-US" b="0" i="0" dirty="0">
                <a:effectLst/>
                <a:latin typeface="-apple-system"/>
                <a:ea typeface="MS PGothic"/>
              </a:rPr>
              <a:t> Were certain time periods, geographies, populations, or other groups excluded? Are there selection biases based on what was omitted</a:t>
            </a:r>
            <a:r>
              <a:rPr lang="en-US" dirty="0">
                <a:latin typeface="-apple-system"/>
                <a:ea typeface="MS PGothic"/>
              </a:rPr>
              <a:t>?</a:t>
            </a:r>
          </a:p>
          <a:p>
            <a:pPr lvl="1">
              <a:spcBef>
                <a:spcPts val="600"/>
              </a:spcBef>
              <a:spcAft>
                <a:spcPts val="600"/>
              </a:spcAft>
            </a:pPr>
            <a:r>
              <a:rPr lang="en-US" b="1" dirty="0">
                <a:latin typeface="-apple-system"/>
                <a:ea typeface="MS PGothic"/>
              </a:rPr>
              <a:t>Smoothing:</a:t>
            </a:r>
            <a:r>
              <a:rPr lang="en-US" dirty="0">
                <a:latin typeface="-apple-system"/>
                <a:ea typeface="MS PGothic"/>
              </a:rPr>
              <a:t> Were anomalies smoothed or removed to denoise data? How does this impact interpretability?</a:t>
            </a:r>
          </a:p>
          <a:p>
            <a:pPr lvl="1">
              <a:spcBef>
                <a:spcPts val="600"/>
              </a:spcBef>
              <a:spcAft>
                <a:spcPts val="600"/>
              </a:spcAft>
            </a:pPr>
            <a:r>
              <a:rPr lang="en-US" b="1" i="0" dirty="0">
                <a:effectLst/>
                <a:latin typeface="-apple-system"/>
                <a:ea typeface="MS PGothic"/>
              </a:rPr>
              <a:t>Sampling</a:t>
            </a:r>
            <a:r>
              <a:rPr lang="en-US" b="1" dirty="0">
                <a:latin typeface="-apple-system"/>
                <a:ea typeface="MS PGothic"/>
              </a:rPr>
              <a:t>:</a:t>
            </a:r>
            <a:r>
              <a:rPr lang="en-US" b="0" i="0" dirty="0">
                <a:effectLst/>
                <a:latin typeface="-apple-system"/>
                <a:ea typeface="MS PGothic"/>
              </a:rPr>
              <a:t> If sampling was applied, were proper randomization and stratification techniques used? Is sample representative?</a:t>
            </a:r>
          </a:p>
          <a:p>
            <a:pPr lvl="2"/>
            <a:endParaRPr lang="en-US" b="0" i="0" dirty="0">
              <a:solidFill>
                <a:srgbClr val="1C1917"/>
              </a:solidFill>
              <a:effectLst/>
              <a:latin typeface="-apple-system"/>
            </a:endParaRPr>
          </a:p>
        </p:txBody>
      </p:sp>
    </p:spTree>
    <p:extLst>
      <p:ext uri="{BB962C8B-B14F-4D97-AF65-F5344CB8AC3E}">
        <p14:creationId xmlns:p14="http://schemas.microsoft.com/office/powerpoint/2010/main" val="1011177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b="1"/>
              <a:t>Questioning the Data:</a:t>
            </a:r>
            <a:r>
              <a:rPr lang="en-US"/>
              <a:t> Missing Information</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lIns="91440" tIns="45720" rIns="91440" bIns="45720" anchor="t"/>
          <a:lstStyle/>
          <a:p>
            <a:pPr>
              <a:spcBef>
                <a:spcPts val="600"/>
              </a:spcBef>
              <a:spcAft>
                <a:spcPts val="600"/>
              </a:spcAft>
            </a:pPr>
            <a:r>
              <a:rPr lang="en-US" b="0" i="0" dirty="0">
                <a:effectLst/>
                <a:latin typeface="-apple-system"/>
                <a:ea typeface="MS PGothic"/>
              </a:rPr>
              <a:t>Missing data refers to gaps where expected data values are not present.</a:t>
            </a:r>
            <a:r>
              <a:rPr lang="en-US" dirty="0">
                <a:latin typeface="-apple-system"/>
                <a:ea typeface="MS PGothic"/>
              </a:rPr>
              <a:t> </a:t>
            </a:r>
            <a:endParaRPr lang="en-US" dirty="0"/>
          </a:p>
          <a:p>
            <a:pPr>
              <a:spcBef>
                <a:spcPts val="600"/>
              </a:spcBef>
              <a:spcAft>
                <a:spcPts val="600"/>
              </a:spcAft>
            </a:pPr>
            <a:endParaRPr lang="en-US" b="0" i="0" dirty="0">
              <a:effectLst/>
              <a:latin typeface="-apple-system"/>
            </a:endParaRPr>
          </a:p>
          <a:p>
            <a:pPr>
              <a:spcBef>
                <a:spcPts val="600"/>
              </a:spcBef>
              <a:spcAft>
                <a:spcPts val="600"/>
              </a:spcAft>
            </a:pPr>
            <a:r>
              <a:rPr lang="en-US" b="0" i="0" dirty="0">
                <a:effectLst/>
                <a:latin typeface="-apple-system"/>
                <a:ea typeface="MS PGothic"/>
              </a:rPr>
              <a:t>Attributes to evaluate include:</a:t>
            </a:r>
          </a:p>
          <a:p>
            <a:pPr lvl="1">
              <a:spcBef>
                <a:spcPts val="600"/>
              </a:spcBef>
              <a:spcAft>
                <a:spcPts val="600"/>
              </a:spcAft>
            </a:pPr>
            <a:r>
              <a:rPr lang="en-US" b="1" i="0" dirty="0">
                <a:effectLst/>
                <a:latin typeface="-apple-system"/>
                <a:ea typeface="MS PGothic"/>
              </a:rPr>
              <a:t>Profile frequency and </a:t>
            </a:r>
            <a:r>
              <a:rPr lang="en-US" b="1" dirty="0">
                <a:latin typeface="-apple-system"/>
                <a:ea typeface="MS PGothic"/>
              </a:rPr>
              <a:t>causes:</a:t>
            </a:r>
            <a:r>
              <a:rPr lang="en-US" dirty="0">
                <a:latin typeface="-apple-system"/>
                <a:ea typeface="MS PGothic"/>
              </a:rPr>
              <a:t> is</a:t>
            </a:r>
            <a:r>
              <a:rPr lang="en-US" b="0" i="0" dirty="0">
                <a:effectLst/>
                <a:latin typeface="-apple-system"/>
                <a:ea typeface="MS PGothic"/>
              </a:rPr>
              <a:t> data randomly missing or related to reporting issues?</a:t>
            </a:r>
          </a:p>
          <a:p>
            <a:pPr lvl="1">
              <a:spcBef>
                <a:spcPts val="600"/>
              </a:spcBef>
              <a:spcAft>
                <a:spcPts val="600"/>
              </a:spcAft>
            </a:pPr>
            <a:r>
              <a:rPr lang="en-US" b="1" i="0" dirty="0">
                <a:effectLst/>
                <a:latin typeface="-apple-system"/>
                <a:ea typeface="MS PGothic"/>
              </a:rPr>
              <a:t>Estimate impact</a:t>
            </a:r>
            <a:r>
              <a:rPr lang="en-US" b="1" dirty="0">
                <a:latin typeface="-apple-system"/>
                <a:ea typeface="MS PGothic"/>
              </a:rPr>
              <a:t>:</a:t>
            </a:r>
            <a:r>
              <a:rPr lang="en-US" b="0" i="0" dirty="0">
                <a:effectLst/>
                <a:latin typeface="-apple-system"/>
                <a:ea typeface="MS PGothic"/>
              </a:rPr>
              <a:t> does missingness relate to overall quality concerns or introduce minimal bias?</a:t>
            </a:r>
          </a:p>
          <a:p>
            <a:pPr lvl="1">
              <a:spcBef>
                <a:spcPts val="600"/>
              </a:spcBef>
              <a:spcAft>
                <a:spcPts val="600"/>
              </a:spcAft>
            </a:pPr>
            <a:r>
              <a:rPr lang="en-US" b="1" i="0" dirty="0">
                <a:effectLst/>
                <a:latin typeface="-apple-system"/>
                <a:ea typeface="MS PGothic"/>
              </a:rPr>
              <a:t>Account for in </a:t>
            </a:r>
            <a:r>
              <a:rPr lang="en-US" b="1" dirty="0">
                <a:latin typeface="-apple-system"/>
                <a:ea typeface="MS PGothic"/>
              </a:rPr>
              <a:t>analysis: </a:t>
            </a:r>
            <a:r>
              <a:rPr lang="en-US" dirty="0">
                <a:latin typeface="-apple-system"/>
                <a:ea typeface="MS PGothic"/>
              </a:rPr>
              <a:t>where</a:t>
            </a:r>
            <a:r>
              <a:rPr lang="en-US" b="0" i="0" dirty="0">
                <a:effectLst/>
                <a:latin typeface="-apple-system"/>
                <a:ea typeface="MS PGothic"/>
              </a:rPr>
              <a:t> gaps can't be filled, adjust analytic approach for robustness to missingness or weight filled estimates less.</a:t>
            </a:r>
          </a:p>
        </p:txBody>
      </p:sp>
    </p:spTree>
    <p:extLst>
      <p:ext uri="{BB962C8B-B14F-4D97-AF65-F5344CB8AC3E}">
        <p14:creationId xmlns:p14="http://schemas.microsoft.com/office/powerpoint/2010/main" val="2998313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b="1" dirty="0"/>
              <a:t>Questioning the Data:</a:t>
            </a:r>
            <a:r>
              <a:rPr lang="en-US" dirty="0"/>
              <a:t> Scales, Ranges, and Categories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lIns="91440" tIns="45720" rIns="91440" bIns="45720" anchor="t"/>
          <a:lstStyle/>
          <a:p>
            <a:pPr>
              <a:spcBef>
                <a:spcPts val="600"/>
              </a:spcBef>
              <a:spcAft>
                <a:spcPts val="600"/>
              </a:spcAft>
            </a:pPr>
            <a:r>
              <a:rPr lang="en-US" dirty="0">
                <a:latin typeface="-apple-system"/>
                <a:ea typeface="MS PGothic"/>
              </a:rPr>
              <a:t>Questioning the data in terms of scales, ranges, and categories means checking three things:</a:t>
            </a:r>
            <a:endParaRPr lang="en-US" dirty="0"/>
          </a:p>
          <a:p>
            <a:pPr lvl="1">
              <a:spcBef>
                <a:spcPts val="600"/>
              </a:spcBef>
              <a:spcAft>
                <a:spcPts val="600"/>
              </a:spcAft>
              <a:buFont typeface="Courier New" panose="020B0604020202020204" pitchFamily="34" charset="0"/>
              <a:buChar char="o"/>
            </a:pPr>
            <a:r>
              <a:rPr lang="en-US" b="1" dirty="0">
                <a:latin typeface="-apple-system"/>
                <a:ea typeface="MS PGothic"/>
              </a:rPr>
              <a:t>Scales: </a:t>
            </a:r>
            <a:r>
              <a:rPr lang="en-US" dirty="0">
                <a:latin typeface="-apple-system"/>
                <a:ea typeface="MS PGothic"/>
              </a:rPr>
              <a:t>Understand how data is measured. Is it just names (like colors) or does it have a ranking (like satisfaction levels)? Knowing this helps with analysis.</a:t>
            </a:r>
            <a:endParaRPr lang="en-US" dirty="0"/>
          </a:p>
          <a:p>
            <a:pPr lvl="1">
              <a:spcBef>
                <a:spcPts val="600"/>
              </a:spcBef>
              <a:spcAft>
                <a:spcPts val="600"/>
              </a:spcAft>
              <a:buFont typeface="Courier New" panose="020B0604020202020204" pitchFamily="34" charset="0"/>
              <a:buChar char="o"/>
            </a:pPr>
            <a:r>
              <a:rPr lang="en-US" b="1" dirty="0">
                <a:latin typeface="-apple-system"/>
                <a:ea typeface="MS PGothic"/>
              </a:rPr>
              <a:t>Ranges: </a:t>
            </a:r>
            <a:r>
              <a:rPr lang="en-US" dirty="0">
                <a:latin typeface="-apple-system"/>
                <a:ea typeface="MS PGothic"/>
              </a:rPr>
              <a:t>Look at how numbers in the data are spread out. Are there any unusual or very different numbers? This can affect the results.</a:t>
            </a:r>
            <a:endParaRPr lang="en-US" dirty="0"/>
          </a:p>
          <a:p>
            <a:pPr lvl="1">
              <a:spcBef>
                <a:spcPts val="600"/>
              </a:spcBef>
              <a:spcAft>
                <a:spcPts val="600"/>
              </a:spcAft>
              <a:buFont typeface="Courier New" panose="020B0604020202020204" pitchFamily="34" charset="0"/>
              <a:buChar char="o"/>
            </a:pPr>
            <a:r>
              <a:rPr lang="en-US" b="1" dirty="0">
                <a:latin typeface="-apple-system"/>
                <a:ea typeface="MS PGothic"/>
              </a:rPr>
              <a:t>Categories:</a:t>
            </a:r>
            <a:r>
              <a:rPr lang="en-US" dirty="0">
                <a:latin typeface="-apple-system"/>
                <a:ea typeface="MS PGothic"/>
              </a:rPr>
              <a:t> Make sure things are sorted into clear groups, and each item belongs to only one group. If there's overlap or confusion, it can make the data messy.</a:t>
            </a:r>
            <a:endParaRPr lang="en-US" dirty="0"/>
          </a:p>
          <a:p>
            <a:pPr lvl="1">
              <a:spcBef>
                <a:spcPts val="600"/>
              </a:spcBef>
              <a:spcAft>
                <a:spcPts val="600"/>
              </a:spcAft>
              <a:buFont typeface="Courier New" panose="020B0604020202020204" pitchFamily="34" charset="0"/>
              <a:buChar char="o"/>
            </a:pPr>
            <a:endParaRPr lang="en-US" dirty="0">
              <a:latin typeface="-apple-system"/>
              <a:ea typeface="MS PGothic"/>
            </a:endParaRPr>
          </a:p>
          <a:p>
            <a:pPr>
              <a:spcBef>
                <a:spcPts val="600"/>
              </a:spcBef>
              <a:spcAft>
                <a:spcPts val="600"/>
              </a:spcAft>
            </a:pPr>
            <a:endParaRPr lang="en-US" dirty="0"/>
          </a:p>
        </p:txBody>
      </p:sp>
    </p:spTree>
    <p:extLst>
      <p:ext uri="{BB962C8B-B14F-4D97-AF65-F5344CB8AC3E}">
        <p14:creationId xmlns:p14="http://schemas.microsoft.com/office/powerpoint/2010/main" val="165733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b="1" dirty="0"/>
              <a:t>Questioning the Data:</a:t>
            </a:r>
            <a:r>
              <a:rPr lang="en-US" dirty="0"/>
              <a:t> Scales, Ranges, and Categories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spcBef>
                <a:spcPts val="600"/>
              </a:spcBef>
              <a:spcAft>
                <a:spcPts val="600"/>
              </a:spcAft>
            </a:pPr>
            <a:r>
              <a:rPr lang="en-US" b="0" i="0" dirty="0">
                <a:effectLst/>
                <a:latin typeface="-apple-system"/>
              </a:rPr>
              <a:t>For quantitative data, inspect aspects like:</a:t>
            </a:r>
          </a:p>
          <a:p>
            <a:pPr lvl="1">
              <a:spcBef>
                <a:spcPts val="600"/>
              </a:spcBef>
              <a:spcAft>
                <a:spcPts val="600"/>
              </a:spcAft>
            </a:pPr>
            <a:r>
              <a:rPr lang="en-US" b="0" i="0" dirty="0">
                <a:effectLst/>
                <a:latin typeface="-apple-system"/>
              </a:rPr>
              <a:t>Units and formats - are appropriate units used (e.g., $, ratios)? Is precision relevant?</a:t>
            </a:r>
          </a:p>
          <a:p>
            <a:pPr lvl="1">
              <a:spcBef>
                <a:spcPts val="600"/>
              </a:spcBef>
              <a:spcAft>
                <a:spcPts val="600"/>
              </a:spcAft>
            </a:pPr>
            <a:r>
              <a:rPr lang="en-US" b="0" i="0" dirty="0">
                <a:effectLst/>
                <a:latin typeface="-apple-system"/>
              </a:rPr>
              <a:t>Scale sensitivity - do small changes mistakenly seem more meaningful due to scale effects?</a:t>
            </a:r>
          </a:p>
          <a:p>
            <a:pPr lvl="1">
              <a:spcBef>
                <a:spcPts val="600"/>
              </a:spcBef>
              <a:spcAft>
                <a:spcPts val="600"/>
              </a:spcAft>
            </a:pPr>
            <a:r>
              <a:rPr lang="en-US" b="0" i="0" dirty="0">
                <a:effectLst/>
                <a:latin typeface="-apple-system"/>
              </a:rPr>
              <a:t>Range widths - are value bands wide enough to truly differentiate groups?</a:t>
            </a:r>
          </a:p>
          <a:p>
            <a:pPr lvl="1">
              <a:spcBef>
                <a:spcPts val="600"/>
              </a:spcBef>
              <a:spcAft>
                <a:spcPts val="600"/>
              </a:spcAft>
            </a:pPr>
            <a:r>
              <a:rPr lang="en-US" b="0" i="0" dirty="0">
                <a:effectLst/>
                <a:latin typeface="-apple-system"/>
              </a:rPr>
              <a:t>Range overlaps - are transition zones clear to prevent double counting?</a:t>
            </a:r>
          </a:p>
          <a:p>
            <a:endParaRPr lang="en-US" b="0" i="0" dirty="0">
              <a:solidFill>
                <a:srgbClr val="1C1917"/>
              </a:solidFill>
              <a:effectLst/>
              <a:latin typeface="-apple-system"/>
            </a:endParaRPr>
          </a:p>
        </p:txBody>
      </p:sp>
    </p:spTree>
    <p:extLst>
      <p:ext uri="{BB962C8B-B14F-4D97-AF65-F5344CB8AC3E}">
        <p14:creationId xmlns:p14="http://schemas.microsoft.com/office/powerpoint/2010/main" val="900611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b="1"/>
              <a:t>Questioning the Data:</a:t>
            </a:r>
            <a:r>
              <a:rPr lang="en-US"/>
              <a:t> Scales, Ranges, and Categories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effectLst/>
                <a:latin typeface="-apple-system"/>
              </a:rPr>
              <a:t>For qualitative data, evaluate elements including:</a:t>
            </a:r>
          </a:p>
          <a:p>
            <a:pPr lvl="1"/>
            <a:r>
              <a:rPr lang="en-US" b="0" i="0" dirty="0">
                <a:effectLst/>
                <a:latin typeface="-apple-system"/>
              </a:rPr>
              <a:t>Mutual exclusivity - is each observation assigned to only one group?</a:t>
            </a:r>
          </a:p>
          <a:p>
            <a:pPr lvl="1"/>
            <a:r>
              <a:rPr lang="en-US" b="0" i="0" dirty="0">
                <a:effectLst/>
                <a:latin typeface="-apple-system"/>
              </a:rPr>
              <a:t>Collective exhaustiveness - do categories cover all possibilities?</a:t>
            </a:r>
          </a:p>
          <a:p>
            <a:pPr lvl="1"/>
            <a:r>
              <a:rPr lang="en-US" b="0" i="0" dirty="0">
                <a:effectLst/>
                <a:latin typeface="-apple-system"/>
              </a:rPr>
              <a:t>Boundary rationale - what objective rules used to divide groups?</a:t>
            </a:r>
          </a:p>
          <a:p>
            <a:pPr lvl="1"/>
            <a:r>
              <a:rPr lang="en-US" b="0" i="0" dirty="0">
                <a:effectLst/>
                <a:latin typeface="-apple-system"/>
              </a:rPr>
              <a:t>Balance - are uneven category sizes misleading about differences?</a:t>
            </a:r>
          </a:p>
          <a:p>
            <a:pPr lvl="1"/>
            <a:r>
              <a:rPr lang="en-US" b="0" i="0" dirty="0">
                <a:effectLst/>
                <a:latin typeface="-apple-system"/>
              </a:rPr>
              <a:t>Cultural bias - could exclusions or combine choices introduce bias?</a:t>
            </a:r>
          </a:p>
        </p:txBody>
      </p:sp>
    </p:spTree>
    <p:extLst>
      <p:ext uri="{BB962C8B-B14F-4D97-AF65-F5344CB8AC3E}">
        <p14:creationId xmlns:p14="http://schemas.microsoft.com/office/powerpoint/2010/main" val="4124579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b="1"/>
              <a:t>Correlation and Causation: </a:t>
            </a:r>
            <a:r>
              <a:rPr lang="en-US"/>
              <a:t>Intro</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927649"/>
            <a:ext cx="8229600" cy="5002701"/>
          </a:xfrm>
        </p:spPr>
        <p:txBody>
          <a:bodyPr lIns="91440" tIns="45720" rIns="91440" bIns="45720" anchor="t"/>
          <a:lstStyle/>
          <a:p>
            <a:pPr>
              <a:spcBef>
                <a:spcPts val="600"/>
              </a:spcBef>
              <a:spcAft>
                <a:spcPts val="600"/>
              </a:spcAft>
            </a:pPr>
            <a:r>
              <a:rPr lang="en-US" dirty="0">
                <a:latin typeface="-apple-system"/>
                <a:ea typeface="MS PGothic"/>
              </a:rPr>
              <a:t>Before you start looking for connections between things in your data (like finding relationships or patterns), it's important to really understand </a:t>
            </a:r>
            <a:r>
              <a:rPr lang="en-US" b="0" i="0" dirty="0">
                <a:effectLst/>
                <a:latin typeface="-apple-system"/>
                <a:ea typeface="MS PGothic"/>
              </a:rPr>
              <a:t>the </a:t>
            </a:r>
            <a:r>
              <a:rPr lang="en-US" dirty="0">
                <a:latin typeface="-apple-system"/>
                <a:ea typeface="MS PGothic"/>
              </a:rPr>
              <a:t>data itself.</a:t>
            </a:r>
            <a:endParaRPr lang="en-US" dirty="0">
              <a:ea typeface="MS PGothic"/>
            </a:endParaRPr>
          </a:p>
          <a:p>
            <a:pPr marL="457200" lvl="1" indent="0">
              <a:spcBef>
                <a:spcPts val="600"/>
              </a:spcBef>
              <a:spcAft>
                <a:spcPts val="600"/>
              </a:spcAft>
              <a:buNone/>
            </a:pPr>
            <a:endParaRPr lang="en-US" dirty="0">
              <a:latin typeface="-apple-system"/>
              <a:ea typeface="MS PGothic"/>
            </a:endParaRPr>
          </a:p>
          <a:p>
            <a:pPr>
              <a:spcBef>
                <a:spcPts val="600"/>
              </a:spcBef>
              <a:spcAft>
                <a:spcPts val="600"/>
              </a:spcAft>
            </a:pPr>
            <a:r>
              <a:rPr lang="en-US" dirty="0">
                <a:latin typeface="-apple-system"/>
                <a:ea typeface="MS PGothic"/>
              </a:rPr>
              <a:t>Exploring Relationships:</a:t>
            </a:r>
            <a:endParaRPr lang="en-US" dirty="0">
              <a:ea typeface="MS PGothic"/>
            </a:endParaRPr>
          </a:p>
          <a:p>
            <a:pPr lvl="1">
              <a:spcBef>
                <a:spcPts val="600"/>
              </a:spcBef>
              <a:spcAft>
                <a:spcPts val="600"/>
              </a:spcAft>
            </a:pPr>
            <a:r>
              <a:rPr lang="en-US" b="0" i="0" dirty="0">
                <a:effectLst/>
                <a:latin typeface="-apple-system"/>
                <a:ea typeface="MS PGothic"/>
              </a:rPr>
              <a:t>Once </a:t>
            </a:r>
            <a:r>
              <a:rPr lang="en-US" dirty="0">
                <a:latin typeface="-apple-system"/>
                <a:ea typeface="MS PGothic"/>
              </a:rPr>
              <a:t>you've made sure your </a:t>
            </a:r>
            <a:r>
              <a:rPr lang="en-US" b="0" i="0" dirty="0">
                <a:effectLst/>
                <a:latin typeface="-apple-system"/>
                <a:ea typeface="MS PGothic"/>
              </a:rPr>
              <a:t>data </a:t>
            </a:r>
            <a:r>
              <a:rPr lang="en-US" dirty="0">
                <a:latin typeface="-apple-system"/>
                <a:ea typeface="MS PGothic"/>
              </a:rPr>
              <a:t>is good and fits what you want to study</a:t>
            </a:r>
            <a:r>
              <a:rPr lang="en-US" b="0" i="0" dirty="0">
                <a:effectLst/>
                <a:latin typeface="-apple-system"/>
                <a:ea typeface="MS PGothic"/>
              </a:rPr>
              <a:t>, </a:t>
            </a:r>
            <a:r>
              <a:rPr lang="en-US" dirty="0">
                <a:latin typeface="-apple-system"/>
                <a:ea typeface="MS PGothic"/>
              </a:rPr>
              <a:t>you can start looking for connections or patterns in </a:t>
            </a:r>
            <a:r>
              <a:rPr lang="en-US" b="0" i="0" dirty="0">
                <a:effectLst/>
                <a:latin typeface="-apple-system"/>
                <a:ea typeface="MS PGothic"/>
              </a:rPr>
              <a:t>the </a:t>
            </a:r>
            <a:r>
              <a:rPr lang="en-US" dirty="0">
                <a:latin typeface="-apple-system"/>
                <a:ea typeface="MS PGothic"/>
              </a:rPr>
              <a:t>data.</a:t>
            </a:r>
            <a:endParaRPr lang="en-US" dirty="0">
              <a:ea typeface="MS PGothic"/>
            </a:endParaRPr>
          </a:p>
          <a:p>
            <a:pPr lvl="1">
              <a:spcBef>
                <a:spcPts val="600"/>
              </a:spcBef>
              <a:spcAft>
                <a:spcPts val="600"/>
              </a:spcAft>
            </a:pPr>
            <a:r>
              <a:rPr lang="en-US" dirty="0">
                <a:latin typeface="-apple-system"/>
                <a:ea typeface="MS PGothic"/>
              </a:rPr>
              <a:t>This is like going on a treasure hunt in your data </a:t>
            </a:r>
            <a:r>
              <a:rPr lang="en-US" b="0" i="0" dirty="0">
                <a:effectLst/>
                <a:latin typeface="-apple-system"/>
                <a:ea typeface="MS PGothic"/>
              </a:rPr>
              <a:t>to </a:t>
            </a:r>
            <a:r>
              <a:rPr lang="en-US" dirty="0">
                <a:latin typeface="-apple-system"/>
                <a:ea typeface="MS PGothic"/>
              </a:rPr>
              <a:t>discover interesting relationships between different things you're studying</a:t>
            </a:r>
            <a:r>
              <a:rPr lang="en-US" b="0" i="0" dirty="0">
                <a:effectLst/>
                <a:latin typeface="-apple-system"/>
                <a:ea typeface="MS PGothic"/>
              </a:rPr>
              <a:t>.</a:t>
            </a:r>
            <a:endParaRPr lang="en-US" dirty="0">
              <a:ea typeface="MS PGothic"/>
            </a:endParaRPr>
          </a:p>
          <a:p>
            <a:pPr>
              <a:spcBef>
                <a:spcPts val="600"/>
              </a:spcBef>
              <a:spcAft>
                <a:spcPts val="600"/>
              </a:spcAft>
            </a:pPr>
            <a:endParaRPr lang="en-US" b="0" i="0" dirty="0">
              <a:effectLst/>
              <a:latin typeface="-apple-system"/>
            </a:endParaRPr>
          </a:p>
          <a:p>
            <a:pPr>
              <a:spcBef>
                <a:spcPts val="600"/>
              </a:spcBef>
              <a:spcAft>
                <a:spcPts val="600"/>
              </a:spcAft>
            </a:pPr>
            <a:endParaRPr lang="en-US" b="0" i="0" dirty="0">
              <a:effectLst/>
              <a:latin typeface="-apple-system"/>
            </a:endParaRPr>
          </a:p>
        </p:txBody>
      </p:sp>
    </p:spTree>
    <p:extLst>
      <p:ext uri="{BB962C8B-B14F-4D97-AF65-F5344CB8AC3E}">
        <p14:creationId xmlns:p14="http://schemas.microsoft.com/office/powerpoint/2010/main" val="2071456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b="1"/>
              <a:t>Correlation and Causation: </a:t>
            </a:r>
            <a:r>
              <a:rPr lang="en-US"/>
              <a:t>Correlation</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spcBef>
                <a:spcPts val="600"/>
              </a:spcBef>
              <a:spcAft>
                <a:spcPts val="600"/>
              </a:spcAft>
            </a:pPr>
            <a:r>
              <a:rPr lang="en-US" b="0" i="0" dirty="0">
                <a:effectLst/>
                <a:latin typeface="-apple-system"/>
              </a:rPr>
              <a:t>Correlation refers to the statistical relationship between two variables.</a:t>
            </a:r>
          </a:p>
          <a:p>
            <a:pPr lvl="1">
              <a:spcBef>
                <a:spcPts val="600"/>
              </a:spcBef>
              <a:spcAft>
                <a:spcPts val="600"/>
              </a:spcAft>
            </a:pPr>
            <a:r>
              <a:rPr lang="en-US" b="0" i="0" dirty="0">
                <a:effectLst/>
                <a:latin typeface="-apple-system"/>
              </a:rPr>
              <a:t>it can be positive, negative, or lack correlation. </a:t>
            </a:r>
          </a:p>
          <a:p>
            <a:pPr lvl="1">
              <a:spcBef>
                <a:spcPts val="600"/>
              </a:spcBef>
              <a:spcAft>
                <a:spcPts val="600"/>
              </a:spcAft>
            </a:pPr>
            <a:r>
              <a:rPr lang="en-US" b="0" i="0" dirty="0">
                <a:effectLst/>
                <a:latin typeface="-apple-system"/>
              </a:rPr>
              <a:t>Correlation is about association, not necessarily causation. </a:t>
            </a:r>
          </a:p>
          <a:p>
            <a:pPr lvl="2">
              <a:spcBef>
                <a:spcPts val="600"/>
              </a:spcBef>
              <a:spcAft>
                <a:spcPts val="600"/>
              </a:spcAft>
            </a:pPr>
            <a:r>
              <a:rPr lang="en-US" b="0" i="0" dirty="0">
                <a:effectLst/>
                <a:latin typeface="-apple-system"/>
              </a:rPr>
              <a:t>Just because two variables are correlated does not definitively mean changes in one cause changes in the other.</a:t>
            </a:r>
          </a:p>
        </p:txBody>
      </p:sp>
      <p:pic>
        <p:nvPicPr>
          <p:cNvPr id="11266" name="Picture 2" descr="Correlation: Meaning, Types, Examples &amp; Coefficient">
            <a:extLst>
              <a:ext uri="{FF2B5EF4-FFF2-40B4-BE49-F238E27FC236}">
                <a16:creationId xmlns:a16="http://schemas.microsoft.com/office/drawing/2014/main" id="{39294791-6F78-AC3B-958C-ADD12B2DD2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121" y="3726412"/>
            <a:ext cx="5161714" cy="261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0580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57200" y="148149"/>
            <a:ext cx="8229600" cy="428312"/>
          </a:xfrm>
        </p:spPr>
        <p:txBody>
          <a:bodyPr>
            <a:normAutofit/>
          </a:bodyPr>
          <a:lstStyle/>
          <a:p>
            <a:pPr>
              <a:lnSpc>
                <a:spcPct val="90000"/>
              </a:lnSpc>
            </a:pPr>
            <a:r>
              <a:rPr lang="en-US" b="1" dirty="0"/>
              <a:t>Learning Objectives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sz="half" idx="1"/>
          </p:nvPr>
        </p:nvSpPr>
        <p:spPr>
          <a:xfrm>
            <a:off x="312821" y="1121509"/>
            <a:ext cx="4259179" cy="4974491"/>
          </a:xfrm>
        </p:spPr>
        <p:txBody>
          <a:bodyPr>
            <a:normAutofit fontScale="92500" lnSpcReduction="10000"/>
          </a:bodyPr>
          <a:lstStyle/>
          <a:p>
            <a:pPr marL="0" indent="0">
              <a:lnSpc>
                <a:spcPct val="90000"/>
              </a:lnSpc>
              <a:spcBef>
                <a:spcPts val="600"/>
              </a:spcBef>
              <a:spcAft>
                <a:spcPts val="600"/>
              </a:spcAft>
              <a:buFont typeface="Arial" panose="020B0604020202020204" pitchFamily="34" charset="0"/>
              <a:buNone/>
            </a:pPr>
            <a:r>
              <a:rPr lang="en-US" sz="2600" b="1" dirty="0">
                <a:latin typeface="-apple-system"/>
              </a:rPr>
              <a:t>By the end of this lesson, you will be able to:</a:t>
            </a:r>
          </a:p>
          <a:p>
            <a:pPr marL="457200" lvl="1" indent="-288925">
              <a:lnSpc>
                <a:spcPct val="90000"/>
              </a:lnSpc>
              <a:spcBef>
                <a:spcPts val="600"/>
              </a:spcBef>
              <a:spcAft>
                <a:spcPts val="600"/>
              </a:spcAft>
            </a:pPr>
            <a:r>
              <a:rPr lang="en-US" sz="2200" dirty="0">
                <a:latin typeface="-apple-system"/>
              </a:rPr>
              <a:t>Ask probing questions about data sources, collection methods, biases</a:t>
            </a:r>
          </a:p>
          <a:p>
            <a:pPr marL="457200" lvl="1" indent="-288925">
              <a:lnSpc>
                <a:spcPct val="90000"/>
              </a:lnSpc>
              <a:spcBef>
                <a:spcPts val="600"/>
              </a:spcBef>
              <a:spcAft>
                <a:spcPts val="600"/>
              </a:spcAft>
            </a:pPr>
            <a:r>
              <a:rPr lang="en-US" sz="2200" dirty="0">
                <a:latin typeface="-apple-system"/>
              </a:rPr>
              <a:t>Identify outliers and anomalies that may require further investigation</a:t>
            </a:r>
          </a:p>
          <a:p>
            <a:pPr marL="457200" lvl="1" indent="-288925">
              <a:lnSpc>
                <a:spcPct val="90000"/>
              </a:lnSpc>
              <a:spcBef>
                <a:spcPts val="600"/>
              </a:spcBef>
              <a:spcAft>
                <a:spcPts val="600"/>
              </a:spcAft>
            </a:pPr>
            <a:r>
              <a:rPr lang="en-US" sz="2200" dirty="0">
                <a:latin typeface="-apple-system"/>
              </a:rPr>
              <a:t>Utilize techniques for working with large data sets</a:t>
            </a:r>
          </a:p>
          <a:p>
            <a:pPr marL="457200" lvl="1" indent="-288925">
              <a:lnSpc>
                <a:spcPct val="90000"/>
              </a:lnSpc>
              <a:spcBef>
                <a:spcPts val="600"/>
              </a:spcBef>
              <a:spcAft>
                <a:spcPts val="600"/>
              </a:spcAft>
            </a:pPr>
            <a:r>
              <a:rPr lang="en-US" sz="2200" dirty="0">
                <a:latin typeface="-apple-system"/>
              </a:rPr>
              <a:t>Differentiate correlation from causation</a:t>
            </a:r>
          </a:p>
          <a:p>
            <a:pPr marL="457200" lvl="1" indent="-288925">
              <a:lnSpc>
                <a:spcPct val="90000"/>
              </a:lnSpc>
              <a:spcBef>
                <a:spcPts val="600"/>
              </a:spcBef>
              <a:spcAft>
                <a:spcPts val="600"/>
              </a:spcAft>
            </a:pPr>
            <a:r>
              <a:rPr lang="en-US" sz="2200" dirty="0">
                <a:latin typeface="-apple-system"/>
              </a:rPr>
              <a:t>Understand criteria for proving causal relationships between variables</a:t>
            </a:r>
          </a:p>
        </p:txBody>
      </p:sp>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pic>
        <p:nvPicPr>
          <p:cNvPr id="2050" name="Picture 2" descr="Question concept">
            <a:extLst>
              <a:ext uri="{FF2B5EF4-FFF2-40B4-BE49-F238E27FC236}">
                <a16:creationId xmlns:a16="http://schemas.microsoft.com/office/drawing/2014/main" id="{7A22D6F4-9665-A08A-4A46-9DAC673D85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256" y="1635200"/>
            <a:ext cx="2843238" cy="426485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C3AC1DA-9AC7-731D-5957-7966223D9F01}"/>
              </a:ext>
            </a:extLst>
          </p:cNvPr>
          <p:cNvSpPr txBox="1"/>
          <p:nvPr/>
        </p:nvSpPr>
        <p:spPr>
          <a:xfrm>
            <a:off x="457200" y="5994717"/>
            <a:ext cx="4572000" cy="646331"/>
          </a:xfrm>
          <a:prstGeom prst="rect">
            <a:avLst/>
          </a:prstGeom>
          <a:noFill/>
        </p:spPr>
        <p:txBody>
          <a:bodyPr wrap="square">
            <a:spAutoFit/>
          </a:bodyPr>
          <a:lstStyle/>
          <a:p>
            <a:r>
              <a:rPr lang="fr-FR" dirty="0">
                <a:hlinkClick r:id="rId4"/>
              </a:rPr>
              <a:t>Question concept, Photos - </a:t>
            </a:r>
            <a:r>
              <a:rPr lang="fr-FR" dirty="0" err="1">
                <a:hlinkClick r:id="rId4"/>
              </a:rPr>
              <a:t>Envato</a:t>
            </a:r>
            <a:r>
              <a:rPr lang="fr-FR" dirty="0">
                <a:hlinkClick r:id="rId4"/>
              </a:rPr>
              <a:t> </a:t>
            </a:r>
            <a:r>
              <a:rPr lang="fr-FR" dirty="0" err="1">
                <a:hlinkClick r:id="rId4"/>
              </a:rPr>
              <a:t>Elements</a:t>
            </a:r>
            <a:endParaRPr lang="en-US" dirty="0"/>
          </a:p>
        </p:txBody>
      </p:sp>
    </p:spTree>
    <p:extLst>
      <p:ext uri="{BB962C8B-B14F-4D97-AF65-F5344CB8AC3E}">
        <p14:creationId xmlns:p14="http://schemas.microsoft.com/office/powerpoint/2010/main" val="1551696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b="1"/>
              <a:t>Correlation and Causation: </a:t>
            </a:r>
            <a:r>
              <a:rPr lang="en-US"/>
              <a:t>Correlation</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lIns="91440" tIns="45720" rIns="91440" bIns="45720" anchor="t"/>
          <a:lstStyle/>
          <a:p>
            <a:pPr>
              <a:spcBef>
                <a:spcPts val="600"/>
              </a:spcBef>
              <a:spcAft>
                <a:spcPts val="600"/>
              </a:spcAft>
            </a:pPr>
            <a:r>
              <a:rPr lang="en-US" b="0" i="0" dirty="0">
                <a:effectLst/>
                <a:latin typeface="-apple-system"/>
                <a:ea typeface="MS PGothic"/>
              </a:rPr>
              <a:t>Attributes to evaluate include:</a:t>
            </a:r>
            <a:r>
              <a:rPr lang="en-US" dirty="0">
                <a:latin typeface="-apple-system"/>
                <a:ea typeface="MS PGothic"/>
              </a:rPr>
              <a:t> </a:t>
            </a:r>
            <a:endParaRPr lang="en-US" b="0" i="0" dirty="0">
              <a:effectLst/>
              <a:latin typeface="-apple-system"/>
            </a:endParaRPr>
          </a:p>
          <a:p>
            <a:pPr lvl="1">
              <a:spcBef>
                <a:spcPts val="600"/>
              </a:spcBef>
              <a:spcAft>
                <a:spcPts val="600"/>
              </a:spcAft>
            </a:pPr>
            <a:r>
              <a:rPr lang="en-US" dirty="0">
                <a:latin typeface="-apple-system"/>
                <a:ea typeface="MS PGothic"/>
              </a:rPr>
              <a:t>Adequate Data Sampling</a:t>
            </a:r>
            <a:endParaRPr lang="en-US" b="0" i="0" dirty="0">
              <a:effectLst/>
              <a:latin typeface="-apple-system"/>
            </a:endParaRPr>
          </a:p>
          <a:p>
            <a:pPr lvl="2">
              <a:spcBef>
                <a:spcPts val="600"/>
              </a:spcBef>
              <a:spcAft>
                <a:spcPts val="600"/>
              </a:spcAft>
            </a:pPr>
            <a:r>
              <a:rPr lang="en-US" dirty="0">
                <a:latin typeface="Arial"/>
                <a:ea typeface="MS PGothic"/>
                <a:cs typeface="Arial"/>
              </a:rPr>
              <a:t>Correlations can emerge or disappear as more data added.</a:t>
            </a:r>
          </a:p>
          <a:p>
            <a:pPr lvl="2">
              <a:spcBef>
                <a:spcPts val="600"/>
              </a:spcBef>
              <a:spcAft>
                <a:spcPts val="600"/>
              </a:spcAft>
            </a:pPr>
            <a:endParaRPr lang="en-US" sz="600" dirty="0">
              <a:latin typeface="-apple-system"/>
              <a:ea typeface="MS PGothic"/>
            </a:endParaRPr>
          </a:p>
          <a:p>
            <a:pPr lvl="1">
              <a:spcBef>
                <a:spcPts val="600"/>
              </a:spcBef>
              <a:spcAft>
                <a:spcPts val="600"/>
              </a:spcAft>
            </a:pPr>
            <a:r>
              <a:rPr lang="en-US" dirty="0">
                <a:latin typeface="-apple-system"/>
                <a:ea typeface="MS PGothic"/>
              </a:rPr>
              <a:t>Confounding Variables</a:t>
            </a:r>
            <a:endParaRPr lang="en-US" dirty="0">
              <a:latin typeface="-apple-system"/>
            </a:endParaRPr>
          </a:p>
          <a:p>
            <a:pPr lvl="2">
              <a:spcBef>
                <a:spcPts val="600"/>
              </a:spcBef>
              <a:spcAft>
                <a:spcPts val="600"/>
              </a:spcAft>
            </a:pPr>
            <a:r>
              <a:rPr lang="en-US" dirty="0">
                <a:ea typeface="+mn-lt"/>
                <a:cs typeface="+mn-lt"/>
              </a:rPr>
              <a:t>Could a third confounding variable be driving observed correlation between the two variables? </a:t>
            </a:r>
            <a:endParaRPr lang="en-US" sz="600" dirty="0">
              <a:latin typeface="-apple-system"/>
              <a:ea typeface="MS PGothic"/>
            </a:endParaRPr>
          </a:p>
          <a:p>
            <a:pPr lvl="2">
              <a:spcBef>
                <a:spcPts val="600"/>
              </a:spcBef>
              <a:spcAft>
                <a:spcPts val="600"/>
              </a:spcAft>
            </a:pPr>
            <a:endParaRPr lang="en-US" dirty="0">
              <a:latin typeface="Arial"/>
              <a:ea typeface="MS PGothic"/>
              <a:cs typeface="Arial"/>
            </a:endParaRPr>
          </a:p>
          <a:p>
            <a:pPr lvl="1">
              <a:spcBef>
                <a:spcPts val="600"/>
              </a:spcBef>
              <a:spcAft>
                <a:spcPts val="600"/>
              </a:spcAft>
            </a:pPr>
            <a:r>
              <a:rPr lang="en-US" dirty="0">
                <a:latin typeface="-apple-system"/>
                <a:ea typeface="MS PGothic"/>
              </a:rPr>
              <a:t>Data Transformation Effects</a:t>
            </a:r>
          </a:p>
          <a:p>
            <a:pPr lvl="2">
              <a:spcBef>
                <a:spcPts val="600"/>
              </a:spcBef>
              <a:spcAft>
                <a:spcPts val="600"/>
              </a:spcAft>
            </a:pPr>
            <a:r>
              <a:rPr lang="en-US" dirty="0">
                <a:ea typeface="+mn-lt"/>
                <a:cs typeface="+mn-lt"/>
              </a:rPr>
              <a:t>Does scale, normalization or categorization of data skew identification of correlation strength inaccurately?</a:t>
            </a:r>
            <a:endParaRPr lang="en-US" sz="600" dirty="0">
              <a:latin typeface="-apple-system"/>
              <a:ea typeface="MS PGothic"/>
            </a:endParaRPr>
          </a:p>
          <a:p>
            <a:pPr lvl="1">
              <a:spcBef>
                <a:spcPts val="600"/>
              </a:spcBef>
              <a:spcAft>
                <a:spcPts val="600"/>
              </a:spcAft>
            </a:pPr>
            <a:endParaRPr lang="en-US" dirty="0">
              <a:latin typeface="-apple-system"/>
              <a:ea typeface="MS PGothic"/>
            </a:endParaRPr>
          </a:p>
          <a:p>
            <a:pPr marL="457200" lvl="1" indent="0">
              <a:spcBef>
                <a:spcPts val="600"/>
              </a:spcBef>
              <a:spcAft>
                <a:spcPts val="600"/>
              </a:spcAft>
              <a:buNone/>
            </a:pPr>
            <a:endParaRPr lang="en-US" dirty="0">
              <a:latin typeface="-apple-system"/>
            </a:endParaRPr>
          </a:p>
          <a:p>
            <a:pPr marL="457200" lvl="1" indent="0">
              <a:buNone/>
            </a:pPr>
            <a:endParaRPr lang="en-US" b="0" i="0" dirty="0">
              <a:solidFill>
                <a:srgbClr val="1C1917"/>
              </a:solidFill>
              <a:effectLst/>
              <a:latin typeface="-apple-system"/>
            </a:endParaRPr>
          </a:p>
        </p:txBody>
      </p:sp>
    </p:spTree>
    <p:extLst>
      <p:ext uri="{BB962C8B-B14F-4D97-AF65-F5344CB8AC3E}">
        <p14:creationId xmlns:p14="http://schemas.microsoft.com/office/powerpoint/2010/main" val="17140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a:t>Differentiate between Correlation and Causation</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lIns="91440" tIns="45720" rIns="91440" bIns="45720" anchor="t"/>
          <a:lstStyle/>
          <a:p>
            <a:pPr>
              <a:spcBef>
                <a:spcPts val="600"/>
              </a:spcBef>
              <a:spcAft>
                <a:spcPts val="600"/>
              </a:spcAft>
            </a:pPr>
            <a:r>
              <a:rPr lang="en-US" b="0" i="0" dirty="0">
                <a:effectLst/>
                <a:latin typeface="-apple-system"/>
                <a:ea typeface="MS PGothic"/>
              </a:rPr>
              <a:t>As a reminder, correlation refers to situations where two variables show a statistical relationship, with changes in one variable associated with predictable changes in the other.</a:t>
            </a:r>
          </a:p>
          <a:p>
            <a:pPr lvl="1">
              <a:spcBef>
                <a:spcPts val="600"/>
              </a:spcBef>
              <a:spcAft>
                <a:spcPts val="600"/>
              </a:spcAft>
            </a:pPr>
            <a:r>
              <a:rPr lang="en-US" b="0" i="0" dirty="0">
                <a:effectLst/>
                <a:latin typeface="-apple-system"/>
                <a:ea typeface="MS PGothic"/>
              </a:rPr>
              <a:t>However, just because variables are correlated does not definitively mean one causes the other.</a:t>
            </a:r>
          </a:p>
          <a:p>
            <a:pPr lvl="1">
              <a:spcBef>
                <a:spcPts val="600"/>
              </a:spcBef>
              <a:spcAft>
                <a:spcPts val="600"/>
              </a:spcAft>
            </a:pPr>
            <a:r>
              <a:rPr lang="en-US" b="0" i="0" dirty="0">
                <a:effectLst/>
                <a:latin typeface="-apple-system"/>
                <a:ea typeface="MS PGothic"/>
              </a:rPr>
              <a:t>For example:</a:t>
            </a:r>
          </a:p>
          <a:p>
            <a:pPr lvl="2">
              <a:spcBef>
                <a:spcPts val="600"/>
              </a:spcBef>
              <a:spcAft>
                <a:spcPts val="600"/>
              </a:spcAft>
            </a:pPr>
            <a:r>
              <a:rPr lang="en-US" dirty="0">
                <a:latin typeface="-apple-system"/>
                <a:ea typeface="MS PGothic"/>
              </a:rPr>
              <a:t>R</a:t>
            </a:r>
            <a:r>
              <a:rPr lang="en-US" b="0" i="0" dirty="0">
                <a:effectLst/>
                <a:latin typeface="-apple-system"/>
                <a:ea typeface="MS PGothic"/>
              </a:rPr>
              <a:t>esearch may reveal that rates of ice cream consumption are highly correlated with frequent beach attendance.</a:t>
            </a:r>
            <a:r>
              <a:rPr lang="en-US" dirty="0">
                <a:latin typeface="-apple-system"/>
                <a:ea typeface="MS PGothic"/>
              </a:rPr>
              <a:t> </a:t>
            </a:r>
          </a:p>
          <a:p>
            <a:pPr lvl="3">
              <a:spcBef>
                <a:spcPts val="600"/>
              </a:spcBef>
              <a:spcAft>
                <a:spcPts val="600"/>
              </a:spcAft>
            </a:pPr>
            <a:r>
              <a:rPr lang="en-US" dirty="0">
                <a:latin typeface="-apple-system"/>
                <a:ea typeface="MS PGothic"/>
              </a:rPr>
              <a:t>Role of weather</a:t>
            </a:r>
            <a:endParaRPr lang="en-US" b="0" i="0" dirty="0">
              <a:effectLst/>
              <a:latin typeface="-apple-system"/>
            </a:endParaRPr>
          </a:p>
          <a:p>
            <a:pPr lvl="3">
              <a:spcBef>
                <a:spcPts val="600"/>
              </a:spcBef>
              <a:spcAft>
                <a:spcPts val="600"/>
              </a:spcAft>
            </a:pPr>
            <a:r>
              <a:rPr lang="en-US" dirty="0">
                <a:latin typeface="-apple-system"/>
                <a:ea typeface="MS PGothic"/>
              </a:rPr>
              <a:t>Avoiding Misinterpretation</a:t>
            </a:r>
          </a:p>
          <a:p>
            <a:pPr lvl="2">
              <a:spcBef>
                <a:spcPts val="600"/>
              </a:spcBef>
              <a:spcAft>
                <a:spcPts val="600"/>
              </a:spcAft>
            </a:pPr>
            <a:endParaRPr lang="en-US" dirty="0">
              <a:latin typeface="-apple-system"/>
            </a:endParaRPr>
          </a:p>
        </p:txBody>
      </p:sp>
    </p:spTree>
    <p:extLst>
      <p:ext uri="{BB962C8B-B14F-4D97-AF65-F5344CB8AC3E}">
        <p14:creationId xmlns:p14="http://schemas.microsoft.com/office/powerpoint/2010/main" val="33080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a:t>Differentiate between Correlation and Causation</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lIns="91440" tIns="45720" rIns="91440" bIns="45720" anchor="t"/>
          <a:lstStyle/>
          <a:p>
            <a:pPr>
              <a:spcBef>
                <a:spcPts val="600"/>
              </a:spcBef>
              <a:spcAft>
                <a:spcPts val="600"/>
              </a:spcAft>
            </a:pPr>
            <a:r>
              <a:rPr lang="en-US" dirty="0">
                <a:latin typeface="-apple-system"/>
                <a:ea typeface="MS PGothic"/>
                <a:cs typeface="+mn-lt"/>
              </a:rPr>
              <a:t>Finding Real Causes:</a:t>
            </a:r>
            <a:endParaRPr lang="en-US" dirty="0">
              <a:latin typeface="Arial"/>
              <a:ea typeface="MS PGothic"/>
              <a:cs typeface="+mn-lt"/>
            </a:endParaRPr>
          </a:p>
          <a:p>
            <a:pPr lvl="1">
              <a:spcBef>
                <a:spcPts val="600"/>
              </a:spcBef>
              <a:spcAft>
                <a:spcPts val="600"/>
              </a:spcAft>
            </a:pPr>
            <a:r>
              <a:rPr lang="en-US" dirty="0">
                <a:latin typeface="-apple-system"/>
                <a:ea typeface="MS PGothic"/>
                <a:cs typeface="+mn-lt"/>
              </a:rPr>
              <a:t>To be sure that one thing causes another, you need to do more than just see a connection (</a:t>
            </a:r>
            <a:r>
              <a:rPr lang="en-US" b="0" i="0" dirty="0">
                <a:effectLst/>
                <a:latin typeface="-apple-system"/>
                <a:ea typeface="MS PGothic"/>
                <a:cs typeface="+mn-lt"/>
              </a:rPr>
              <a:t>correlation</a:t>
            </a:r>
            <a:r>
              <a:rPr lang="en-US" dirty="0">
                <a:latin typeface="-apple-system"/>
                <a:ea typeface="MS PGothic"/>
                <a:cs typeface="+mn-lt"/>
              </a:rPr>
              <a:t>) between them.</a:t>
            </a:r>
            <a:endParaRPr lang="en-US" dirty="0"/>
          </a:p>
          <a:p>
            <a:pPr lvl="1">
              <a:spcBef>
                <a:spcPts val="600"/>
              </a:spcBef>
              <a:spcAft>
                <a:spcPts val="600"/>
              </a:spcAft>
            </a:pPr>
            <a:r>
              <a:rPr lang="en-US" dirty="0">
                <a:latin typeface="-apple-system"/>
                <a:ea typeface="MS PGothic"/>
                <a:cs typeface="+mn-lt"/>
              </a:rPr>
              <a:t>This</a:t>
            </a:r>
            <a:r>
              <a:rPr lang="en-US" b="0" i="0" dirty="0">
                <a:effectLst/>
                <a:latin typeface="-apple-system"/>
                <a:ea typeface="MS PGothic"/>
                <a:cs typeface="+mn-lt"/>
              </a:rPr>
              <a:t> </a:t>
            </a:r>
            <a:r>
              <a:rPr lang="en-US" dirty="0">
                <a:latin typeface="-apple-system"/>
                <a:ea typeface="MS PGothic"/>
                <a:cs typeface="+mn-lt"/>
              </a:rPr>
              <a:t>involves checking the order </a:t>
            </a:r>
            <a:r>
              <a:rPr lang="en-US" b="0" i="0" dirty="0">
                <a:effectLst/>
                <a:latin typeface="-apple-system"/>
                <a:ea typeface="MS PGothic"/>
                <a:cs typeface="+mn-lt"/>
              </a:rPr>
              <a:t>of </a:t>
            </a:r>
            <a:r>
              <a:rPr lang="en-US" dirty="0">
                <a:latin typeface="-apple-system"/>
                <a:ea typeface="MS PGothic"/>
                <a:cs typeface="+mn-lt"/>
              </a:rPr>
              <a:t>events</a:t>
            </a:r>
            <a:r>
              <a:rPr lang="en-US" b="0" i="0" dirty="0">
                <a:effectLst/>
                <a:latin typeface="-apple-system"/>
                <a:ea typeface="MS PGothic"/>
                <a:cs typeface="+mn-lt"/>
              </a:rPr>
              <a:t>, ruling out </a:t>
            </a:r>
            <a:r>
              <a:rPr lang="en-US" dirty="0">
                <a:latin typeface="-apple-system"/>
                <a:ea typeface="MS PGothic"/>
                <a:cs typeface="+mn-lt"/>
              </a:rPr>
              <a:t>other reasons</a:t>
            </a:r>
            <a:r>
              <a:rPr lang="en-US" b="0" i="0" dirty="0">
                <a:effectLst/>
                <a:latin typeface="-apple-system"/>
                <a:ea typeface="MS PGothic"/>
                <a:cs typeface="+mn-lt"/>
              </a:rPr>
              <a:t>, </a:t>
            </a:r>
            <a:r>
              <a:rPr lang="en-US" dirty="0">
                <a:latin typeface="-apple-system"/>
                <a:ea typeface="MS PGothic"/>
                <a:cs typeface="+mn-lt"/>
              </a:rPr>
              <a:t>and making sure the connection holds up in </a:t>
            </a:r>
            <a:r>
              <a:rPr lang="en-US" b="0" i="0" dirty="0">
                <a:effectLst/>
                <a:latin typeface="-apple-system"/>
                <a:ea typeface="MS PGothic"/>
                <a:cs typeface="+mn-lt"/>
              </a:rPr>
              <a:t>different </a:t>
            </a:r>
            <a:r>
              <a:rPr lang="en-US" dirty="0">
                <a:latin typeface="-apple-system"/>
                <a:ea typeface="MS PGothic"/>
                <a:cs typeface="+mn-lt"/>
              </a:rPr>
              <a:t>situations</a:t>
            </a:r>
            <a:r>
              <a:rPr lang="en-US" b="0" i="0" dirty="0">
                <a:effectLst/>
                <a:latin typeface="-apple-system"/>
                <a:ea typeface="MS PGothic"/>
                <a:cs typeface="+mn-lt"/>
              </a:rPr>
              <a:t>.</a:t>
            </a:r>
            <a:endParaRPr lang="en-US" dirty="0"/>
          </a:p>
          <a:p>
            <a:pPr>
              <a:spcBef>
                <a:spcPts val="600"/>
              </a:spcBef>
              <a:spcAft>
                <a:spcPts val="600"/>
              </a:spcAft>
            </a:pPr>
            <a:r>
              <a:rPr lang="en-US" dirty="0">
                <a:latin typeface="-apple-system"/>
                <a:ea typeface="MS PGothic"/>
                <a:cs typeface="+mn-lt"/>
              </a:rPr>
              <a:t>What to Do After Finding Correlations:</a:t>
            </a:r>
            <a:endParaRPr lang="en-US" dirty="0"/>
          </a:p>
          <a:p>
            <a:pPr lvl="1">
              <a:spcBef>
                <a:spcPts val="600"/>
              </a:spcBef>
              <a:spcAft>
                <a:spcPts val="600"/>
              </a:spcAft>
            </a:pPr>
            <a:r>
              <a:rPr lang="en-US" b="0" i="0" dirty="0">
                <a:effectLst/>
                <a:latin typeface="-apple-system"/>
                <a:ea typeface="MS PGothic"/>
                <a:cs typeface="+mn-lt"/>
              </a:rPr>
              <a:t>Discovering </a:t>
            </a:r>
            <a:r>
              <a:rPr lang="en-US" dirty="0">
                <a:latin typeface="-apple-system"/>
                <a:ea typeface="MS PGothic"/>
                <a:cs typeface="+mn-lt"/>
              </a:rPr>
              <a:t>connections in data is like opening a door </a:t>
            </a:r>
            <a:r>
              <a:rPr lang="en-US" b="0" i="0" dirty="0">
                <a:effectLst/>
                <a:latin typeface="-apple-system"/>
                <a:ea typeface="MS PGothic"/>
                <a:cs typeface="+mn-lt"/>
              </a:rPr>
              <a:t>to </a:t>
            </a:r>
            <a:r>
              <a:rPr lang="en-US" dirty="0">
                <a:latin typeface="-apple-system"/>
                <a:ea typeface="MS PGothic"/>
                <a:cs typeface="+mn-lt"/>
              </a:rPr>
              <a:t>more insights, </a:t>
            </a:r>
            <a:r>
              <a:rPr lang="en-US" b="0" i="0" dirty="0">
                <a:effectLst/>
                <a:latin typeface="-apple-system"/>
                <a:ea typeface="MS PGothic"/>
                <a:cs typeface="+mn-lt"/>
              </a:rPr>
              <a:t>but </a:t>
            </a:r>
            <a:r>
              <a:rPr lang="en-US" dirty="0">
                <a:latin typeface="-apple-system"/>
                <a:ea typeface="MS PGothic"/>
                <a:cs typeface="+mn-lt"/>
              </a:rPr>
              <a:t>you need to keep asking questions to really understand why things happen</a:t>
            </a:r>
            <a:r>
              <a:rPr lang="en-US" b="0" i="0" dirty="0">
                <a:effectLst/>
                <a:latin typeface="-apple-system"/>
                <a:ea typeface="MS PGothic"/>
                <a:cs typeface="+mn-lt"/>
              </a:rPr>
              <a:t>.</a:t>
            </a:r>
            <a:endParaRPr lang="en-US" dirty="0"/>
          </a:p>
          <a:p>
            <a:pPr lvl="1">
              <a:spcBef>
                <a:spcPts val="600"/>
              </a:spcBef>
              <a:spcAft>
                <a:spcPts val="600"/>
              </a:spcAft>
            </a:pPr>
            <a:endParaRPr lang="en-US" dirty="0">
              <a:latin typeface="-apple-system"/>
              <a:ea typeface="MS PGothic"/>
              <a:cs typeface="Arial"/>
            </a:endParaRPr>
          </a:p>
        </p:txBody>
      </p:sp>
    </p:spTree>
    <p:extLst>
      <p:ext uri="{BB962C8B-B14F-4D97-AF65-F5344CB8AC3E}">
        <p14:creationId xmlns:p14="http://schemas.microsoft.com/office/powerpoint/2010/main" val="3234835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a:t>Proving Causation</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lIns="91440" tIns="45720" rIns="91440" bIns="45720" anchor="t"/>
          <a:lstStyle/>
          <a:p>
            <a:pPr>
              <a:spcBef>
                <a:spcPts val="600"/>
              </a:spcBef>
              <a:spcAft>
                <a:spcPts val="600"/>
              </a:spcAft>
            </a:pPr>
            <a:r>
              <a:rPr lang="en-US" dirty="0">
                <a:latin typeface="-apple-system"/>
                <a:ea typeface="MS PGothic"/>
              </a:rPr>
              <a:t>Using Correlation as a Starting Point:</a:t>
            </a:r>
            <a:endParaRPr lang="en-US" dirty="0">
              <a:ea typeface="MS PGothic"/>
            </a:endParaRPr>
          </a:p>
          <a:p>
            <a:pPr lvl="1">
              <a:spcBef>
                <a:spcPts val="600"/>
              </a:spcBef>
              <a:spcAft>
                <a:spcPts val="600"/>
              </a:spcAft>
            </a:pPr>
            <a:r>
              <a:rPr lang="en-US" dirty="0">
                <a:latin typeface="-apple-system"/>
                <a:ea typeface="MS PGothic"/>
              </a:rPr>
              <a:t>We can use correlation as a starting point to investigate causation. </a:t>
            </a:r>
            <a:endParaRPr lang="en-US" dirty="0">
              <a:latin typeface="Arial"/>
              <a:ea typeface="MS PGothic"/>
              <a:cs typeface="Arial"/>
            </a:endParaRPr>
          </a:p>
          <a:p>
            <a:pPr lvl="2">
              <a:spcBef>
                <a:spcPts val="600"/>
              </a:spcBef>
              <a:spcAft>
                <a:spcPts val="600"/>
              </a:spcAft>
              <a:buFont typeface="Wingdings" panose="020B0604020202020204" pitchFamily="34" charset="0"/>
              <a:buChar char="§"/>
            </a:pPr>
            <a:r>
              <a:rPr lang="en-US" sz="1600" b="0" i="0" dirty="0">
                <a:effectLst/>
                <a:latin typeface="-apple-system"/>
                <a:ea typeface="MS PGothic"/>
              </a:rPr>
              <a:t>By </a:t>
            </a:r>
            <a:r>
              <a:rPr lang="en-US" sz="1600" dirty="0">
                <a:latin typeface="-apple-system"/>
                <a:ea typeface="MS PGothic"/>
              </a:rPr>
              <a:t>doing </a:t>
            </a:r>
            <a:r>
              <a:rPr lang="en-US" sz="1600" b="0" i="0" dirty="0">
                <a:effectLst/>
                <a:latin typeface="-apple-system"/>
                <a:ea typeface="MS PGothic"/>
              </a:rPr>
              <a:t>controlled experiments </a:t>
            </a:r>
            <a:r>
              <a:rPr lang="en-US" sz="1600" dirty="0">
                <a:latin typeface="-apple-system"/>
                <a:ea typeface="MS PGothic"/>
              </a:rPr>
              <a:t>where we change A and see if B changes accordingly</a:t>
            </a:r>
            <a:r>
              <a:rPr lang="en-US" sz="1600" b="0" i="0" dirty="0">
                <a:effectLst/>
                <a:latin typeface="-apple-system"/>
                <a:ea typeface="MS PGothic"/>
              </a:rPr>
              <a:t>, </a:t>
            </a:r>
            <a:r>
              <a:rPr lang="en-US" sz="1600" dirty="0">
                <a:latin typeface="-apple-system"/>
                <a:ea typeface="MS PGothic"/>
              </a:rPr>
              <a:t>we </a:t>
            </a:r>
            <a:r>
              <a:rPr lang="en-US" sz="1600" b="0" i="0" dirty="0">
                <a:effectLst/>
                <a:latin typeface="-apple-system"/>
                <a:ea typeface="MS PGothic"/>
              </a:rPr>
              <a:t>can </a:t>
            </a:r>
            <a:r>
              <a:rPr lang="en-US" sz="1600" dirty="0">
                <a:latin typeface="-apple-system"/>
                <a:ea typeface="MS PGothic"/>
              </a:rPr>
              <a:t>start to prove causation over time</a:t>
            </a:r>
            <a:r>
              <a:rPr lang="en-US" sz="1600" b="0" i="0" dirty="0">
                <a:effectLst/>
                <a:latin typeface="-apple-system"/>
                <a:ea typeface="MS PGothic"/>
              </a:rPr>
              <a:t>.</a:t>
            </a:r>
            <a:endParaRPr lang="en-US" sz="1600" dirty="0">
              <a:ea typeface="MS PGothic"/>
              <a:cs typeface="Arial"/>
            </a:endParaRPr>
          </a:p>
          <a:p>
            <a:pPr lvl="1">
              <a:spcBef>
                <a:spcPts val="600"/>
              </a:spcBef>
              <a:spcAft>
                <a:spcPts val="600"/>
              </a:spcAft>
            </a:pPr>
            <a:r>
              <a:rPr lang="en-US" dirty="0">
                <a:latin typeface="-apple-system"/>
                <a:ea typeface="MS PGothic"/>
              </a:rPr>
              <a:t>The Value of Correlation</a:t>
            </a:r>
            <a:endParaRPr lang="en-US" dirty="0">
              <a:latin typeface="Arial"/>
              <a:ea typeface="MS PGothic"/>
              <a:cs typeface="Arial"/>
            </a:endParaRPr>
          </a:p>
          <a:p>
            <a:pPr lvl="2">
              <a:spcBef>
                <a:spcPts val="600"/>
              </a:spcBef>
              <a:spcAft>
                <a:spcPts val="600"/>
              </a:spcAft>
              <a:buFont typeface="Wingdings" panose="020B0604020202020204" pitchFamily="34" charset="0"/>
              <a:buChar char="§"/>
            </a:pPr>
            <a:r>
              <a:rPr lang="en-US" sz="1600" dirty="0">
                <a:latin typeface="-apple-system"/>
                <a:ea typeface="MS PGothic"/>
              </a:rPr>
              <a:t>Even if we haven't fully proven causation yet, finding correlations is </a:t>
            </a:r>
            <a:r>
              <a:rPr lang="en-US" sz="1600" b="0" i="0" dirty="0">
                <a:effectLst/>
                <a:latin typeface="-apple-system"/>
                <a:ea typeface="MS PGothic"/>
              </a:rPr>
              <a:t>still </a:t>
            </a:r>
            <a:r>
              <a:rPr lang="en-US" sz="1600" dirty="0">
                <a:latin typeface="-apple-system"/>
                <a:ea typeface="MS PGothic"/>
              </a:rPr>
              <a:t>valuable because it gives us a clue about potential connections </a:t>
            </a:r>
            <a:r>
              <a:rPr lang="en-US" sz="1600" b="0" i="0" dirty="0">
                <a:effectLst/>
                <a:latin typeface="-apple-system"/>
                <a:ea typeface="MS PGothic"/>
              </a:rPr>
              <a:t>for </a:t>
            </a:r>
            <a:r>
              <a:rPr lang="en-US" sz="1600" dirty="0">
                <a:latin typeface="-apple-system"/>
                <a:ea typeface="MS PGothic"/>
              </a:rPr>
              <a:t>further study</a:t>
            </a:r>
            <a:r>
              <a:rPr lang="en-US" sz="1600" b="0" i="0" dirty="0">
                <a:effectLst/>
                <a:latin typeface="-apple-system"/>
                <a:ea typeface="MS PGothic"/>
              </a:rPr>
              <a:t>.</a:t>
            </a:r>
            <a:endParaRPr lang="en-US" sz="1600" dirty="0">
              <a:latin typeface="Arial"/>
              <a:ea typeface="MS PGothic"/>
              <a:cs typeface="Arial"/>
            </a:endParaRPr>
          </a:p>
          <a:p>
            <a:pPr>
              <a:spcBef>
                <a:spcPts val="600"/>
              </a:spcBef>
              <a:spcAft>
                <a:spcPts val="600"/>
              </a:spcAft>
            </a:pPr>
            <a:endParaRPr lang="en-US" b="0" i="0" dirty="0">
              <a:effectLst/>
              <a:latin typeface="-apple-system"/>
            </a:endParaRPr>
          </a:p>
        </p:txBody>
      </p:sp>
    </p:spTree>
    <p:extLst>
      <p:ext uri="{BB962C8B-B14F-4D97-AF65-F5344CB8AC3E}">
        <p14:creationId xmlns:p14="http://schemas.microsoft.com/office/powerpoint/2010/main" val="1593749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a:t>Proving Causation</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lIns="91440" tIns="45720" rIns="91440" bIns="45720" anchor="t"/>
          <a:lstStyle/>
          <a:p>
            <a:r>
              <a:rPr lang="en-US" dirty="0">
                <a:latin typeface="-apple-system"/>
                <a:ea typeface="MS PGothic"/>
              </a:rPr>
              <a:t>To prove causation, we need:</a:t>
            </a:r>
            <a:endParaRPr lang="en-US" dirty="0"/>
          </a:p>
          <a:p>
            <a:pPr lvl="1">
              <a:spcBef>
                <a:spcPts val="600"/>
              </a:spcBef>
              <a:spcAft>
                <a:spcPts val="600"/>
              </a:spcAft>
              <a:buFont typeface="Courier New" panose="020B0604020202020204" pitchFamily="34" charset="0"/>
              <a:buChar char="o"/>
            </a:pPr>
            <a:r>
              <a:rPr lang="en-US" b="1" dirty="0">
                <a:latin typeface="-apple-system"/>
                <a:ea typeface="MS PGothic"/>
              </a:rPr>
              <a:t>Strong Effects:</a:t>
            </a:r>
            <a:r>
              <a:rPr lang="en-US" dirty="0">
                <a:latin typeface="-apple-system"/>
                <a:ea typeface="MS PGothic"/>
              </a:rPr>
              <a:t> Changes in A should significantly impact B</a:t>
            </a:r>
            <a:r>
              <a:rPr lang="en-US" b="0" i="0" dirty="0">
                <a:effectLst/>
                <a:latin typeface="-apple-system"/>
                <a:ea typeface="MS PGothic"/>
              </a:rPr>
              <a:t>, </a:t>
            </a:r>
            <a:r>
              <a:rPr lang="en-US" dirty="0">
                <a:latin typeface="-apple-system"/>
                <a:ea typeface="MS PGothic"/>
              </a:rPr>
              <a:t>not just weak correlations.</a:t>
            </a:r>
            <a:endParaRPr lang="en-US" dirty="0"/>
          </a:p>
          <a:p>
            <a:pPr lvl="1">
              <a:spcBef>
                <a:spcPts val="600"/>
              </a:spcBef>
              <a:spcAft>
                <a:spcPts val="600"/>
              </a:spcAft>
              <a:buFont typeface="Courier New" panose="020B0604020202020204" pitchFamily="34" charset="0"/>
              <a:buChar char="o"/>
            </a:pPr>
            <a:r>
              <a:rPr lang="en-US" b="1" dirty="0">
                <a:latin typeface="-apple-system"/>
                <a:ea typeface="MS PGothic"/>
              </a:rPr>
              <a:t>Consistency: </a:t>
            </a:r>
            <a:r>
              <a:rPr lang="en-US" dirty="0">
                <a:latin typeface="-apple-system"/>
                <a:ea typeface="MS PGothic"/>
              </a:rPr>
              <a:t>Causation should be consistent over repeated trials, not sporadic</a:t>
            </a:r>
            <a:r>
              <a:rPr lang="en-US" b="0" i="0" dirty="0">
                <a:effectLst/>
                <a:latin typeface="-apple-system"/>
                <a:ea typeface="MS PGothic"/>
              </a:rPr>
              <a:t>.</a:t>
            </a:r>
            <a:endParaRPr lang="en-US" dirty="0"/>
          </a:p>
          <a:p>
            <a:pPr lvl="1">
              <a:spcBef>
                <a:spcPts val="600"/>
              </a:spcBef>
              <a:spcAft>
                <a:spcPts val="600"/>
              </a:spcAft>
              <a:buFont typeface="Courier New" panose="020B0604020202020204" pitchFamily="34" charset="0"/>
              <a:buChar char="o"/>
            </a:pPr>
            <a:r>
              <a:rPr lang="en-US" b="1" dirty="0">
                <a:latin typeface="-apple-system"/>
                <a:ea typeface="MS PGothic"/>
              </a:rPr>
              <a:t>Controlled Experiments: </a:t>
            </a:r>
            <a:r>
              <a:rPr lang="en-US" dirty="0">
                <a:latin typeface="-apple-system"/>
                <a:ea typeface="MS PGothic"/>
              </a:rPr>
              <a:t>Use control groups, placebos, and control for other factors to directly test causal hypotheses.</a:t>
            </a:r>
            <a:endParaRPr lang="en-US" dirty="0"/>
          </a:p>
          <a:p>
            <a:pPr>
              <a:spcBef>
                <a:spcPts val="600"/>
              </a:spcBef>
              <a:spcAft>
                <a:spcPts val="600"/>
              </a:spcAft>
            </a:pPr>
            <a:r>
              <a:rPr lang="en-US" dirty="0">
                <a:latin typeface="-apple-system"/>
                <a:ea typeface="MS PGothic"/>
              </a:rPr>
              <a:t>In simpler terms, proving causation requires strong effects, consistency over time, and well-controlled experiments</a:t>
            </a:r>
            <a:r>
              <a:rPr lang="en-US" b="0" i="0" dirty="0">
                <a:effectLst/>
                <a:latin typeface="-apple-system"/>
                <a:ea typeface="MS PGothic"/>
              </a:rPr>
              <a:t>.</a:t>
            </a:r>
            <a:endParaRPr lang="en-US" dirty="0"/>
          </a:p>
          <a:p>
            <a:pPr>
              <a:spcBef>
                <a:spcPts val="600"/>
              </a:spcBef>
              <a:spcAft>
                <a:spcPts val="600"/>
              </a:spcAft>
            </a:pPr>
            <a:endParaRPr lang="en-US" dirty="0">
              <a:latin typeface="-apple-system"/>
              <a:ea typeface="MS PGothic"/>
              <a:cs typeface="Arial"/>
            </a:endParaRPr>
          </a:p>
          <a:p>
            <a:pPr>
              <a:spcBef>
                <a:spcPts val="600"/>
              </a:spcBef>
              <a:spcAft>
                <a:spcPts val="600"/>
              </a:spcAft>
            </a:pPr>
            <a:endParaRPr lang="en-US" b="0" i="0" dirty="0">
              <a:effectLst/>
              <a:latin typeface="-apple-system"/>
            </a:endParaRPr>
          </a:p>
        </p:txBody>
      </p:sp>
    </p:spTree>
    <p:extLst>
      <p:ext uri="{BB962C8B-B14F-4D97-AF65-F5344CB8AC3E}">
        <p14:creationId xmlns:p14="http://schemas.microsoft.com/office/powerpoint/2010/main" val="1820709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a:t>Proving Causation</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183482" y="1222903"/>
            <a:ext cx="4171950" cy="5002701"/>
          </a:xfrm>
        </p:spPr>
        <p:txBody>
          <a:bodyPr lIns="91440" tIns="45720" rIns="91440" bIns="45720" anchor="t"/>
          <a:lstStyle/>
          <a:p>
            <a:r>
              <a:rPr lang="en-US" dirty="0">
                <a:latin typeface="-apple-system"/>
                <a:ea typeface="MS PGothic"/>
              </a:rPr>
              <a:t>When we see a correlation, we can make educated guesses about causation, but proving causation requires more than just looking at the data.</a:t>
            </a:r>
            <a:endParaRPr lang="en-US" dirty="0">
              <a:ea typeface="MS PGothic"/>
            </a:endParaRPr>
          </a:p>
          <a:p>
            <a:pPr>
              <a:spcBef>
                <a:spcPts val="600"/>
              </a:spcBef>
              <a:spcAft>
                <a:spcPts val="600"/>
              </a:spcAft>
            </a:pPr>
            <a:endParaRPr lang="en-US" b="0" i="0" dirty="0">
              <a:effectLst/>
              <a:latin typeface="-apple-system"/>
            </a:endParaRPr>
          </a:p>
        </p:txBody>
      </p:sp>
      <p:pic>
        <p:nvPicPr>
          <p:cNvPr id="12290" name="Picture 2" descr="Correlation: Meaning, Types, Examples &amp; Coefficient">
            <a:extLst>
              <a:ext uri="{FF2B5EF4-FFF2-40B4-BE49-F238E27FC236}">
                <a16:creationId xmlns:a16="http://schemas.microsoft.com/office/drawing/2014/main" id="{3C43B1E4-65B4-451B-53EE-0620F4CF98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80" r="4088"/>
          <a:stretch/>
        </p:blipFill>
        <p:spPr bwMode="auto">
          <a:xfrm>
            <a:off x="4355432" y="927649"/>
            <a:ext cx="4584032" cy="5002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64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a:t>Summary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lIns="91440" tIns="45720" rIns="91440" bIns="45720" anchor="t"/>
          <a:lstStyle/>
          <a:p>
            <a:pPr>
              <a:spcBef>
                <a:spcPts val="600"/>
              </a:spcBef>
              <a:spcAft>
                <a:spcPts val="600"/>
              </a:spcAft>
            </a:pPr>
            <a:r>
              <a:rPr lang="en-US" sz="2000">
                <a:latin typeface="-apple-system"/>
                <a:ea typeface="MS PGothic"/>
                <a:cs typeface="Arial"/>
              </a:rPr>
              <a:t>In summary, start by thoroughly assessing data quality. Distinguish between correlations and causations, and then confirm causation through well-designed experiments, rather than making assumptions.</a:t>
            </a:r>
            <a:endParaRPr lang="en-US" sz="2000">
              <a:latin typeface="Arial"/>
              <a:ea typeface="MS PGothic"/>
              <a:cs typeface="Arial"/>
            </a:endParaRPr>
          </a:p>
        </p:txBody>
      </p:sp>
    </p:spTree>
    <p:extLst>
      <p:ext uri="{BB962C8B-B14F-4D97-AF65-F5344CB8AC3E}">
        <p14:creationId xmlns:p14="http://schemas.microsoft.com/office/powerpoint/2010/main" val="964847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lIns="91440" tIns="45720" rIns="91440" bIns="45720" anchor="t"/>
          <a:lstStyle/>
          <a:p>
            <a:r>
              <a:rPr lang="en-US">
                <a:ea typeface="MS PGothic"/>
              </a:rPr>
              <a:t>Questioning Data Exercise</a:t>
            </a:r>
            <a:endParaRPr lang="en-US"/>
          </a:p>
        </p:txBody>
      </p:sp>
      <p:sp>
        <p:nvSpPr>
          <p:cNvPr id="3" name="Content Placeholder 2">
            <a:extLst>
              <a:ext uri="{FF2B5EF4-FFF2-40B4-BE49-F238E27FC236}">
                <a16:creationId xmlns:a16="http://schemas.microsoft.com/office/drawing/2014/main" id="{7E4C8616-F13A-6390-9D9D-C063D6C34979}"/>
              </a:ext>
            </a:extLst>
          </p:cNvPr>
          <p:cNvSpPr>
            <a:spLocks noGrp="1"/>
          </p:cNvSpPr>
          <p:nvPr>
            <p:ph idx="1"/>
          </p:nvPr>
        </p:nvSpPr>
        <p:spPr/>
        <p:txBody>
          <a:bodyPr lIns="91440" tIns="45720" rIns="91440" bIns="45720" anchor="t"/>
          <a:lstStyle/>
          <a:p>
            <a:pPr marL="0" indent="0">
              <a:buNone/>
            </a:pPr>
            <a:r>
              <a:rPr lang="en-US">
                <a:ea typeface="MS PGothic"/>
              </a:rPr>
              <a:t>Developing Data Literacy Skills</a:t>
            </a:r>
            <a:endParaRPr lang="en-US"/>
          </a:p>
          <a:p>
            <a:pPr marL="0" indent="0">
              <a:buNone/>
            </a:pPr>
            <a:endParaRPr lang="en-US"/>
          </a:p>
          <a:p>
            <a:endParaRPr lang="en-US">
              <a:cs typeface="+mn-lt"/>
            </a:endParaRPr>
          </a:p>
          <a:p>
            <a:pPr lvl="1">
              <a:buFont typeface="Courier New" panose="020B0604020202020204" pitchFamily="34" charset="0"/>
              <a:buChar char="o"/>
            </a:pPr>
            <a:endParaRPr lang="en-US">
              <a:ea typeface="MS PGothic"/>
              <a:cs typeface="+mn-lt"/>
            </a:endParaRPr>
          </a:p>
          <a:p>
            <a:pPr lvl="1">
              <a:buFont typeface="Courier New" panose="020B0604020202020204" pitchFamily="34" charset="0"/>
              <a:buChar char="o"/>
            </a:pPr>
            <a:endParaRPr lang="en-US">
              <a:ea typeface="MS PGothic"/>
              <a:cs typeface="+mn-lt"/>
            </a:endParaRPr>
          </a:p>
        </p:txBody>
      </p:sp>
    </p:spTree>
    <p:extLst>
      <p:ext uri="{BB962C8B-B14F-4D97-AF65-F5344CB8AC3E}">
        <p14:creationId xmlns:p14="http://schemas.microsoft.com/office/powerpoint/2010/main" val="88725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61B83D-B5D0-EBAD-A158-E00220A9B631}"/>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6DF31AC8-796E-B2A7-74A5-BAE917FC9A39}"/>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9EDC2168-67C6-BEF2-A89A-52A5E031B375}"/>
              </a:ext>
            </a:extLst>
          </p:cNvPr>
          <p:cNvSpPr>
            <a:spLocks noGrp="1"/>
          </p:cNvSpPr>
          <p:nvPr>
            <p:ph type="title"/>
          </p:nvPr>
        </p:nvSpPr>
        <p:spPr>
          <a:xfrm>
            <a:off x="400050" y="119939"/>
            <a:ext cx="8229600" cy="428312"/>
          </a:xfrm>
        </p:spPr>
        <p:txBody>
          <a:bodyPr lIns="91440" tIns="45720" rIns="91440" bIns="45720" anchor="t"/>
          <a:lstStyle/>
          <a:p>
            <a:r>
              <a:rPr lang="en-US">
                <a:solidFill>
                  <a:srgbClr val="FFFFFF"/>
                </a:solidFill>
                <a:ea typeface="MS PGothic"/>
                <a:cs typeface="+mj-lt"/>
              </a:rPr>
              <a:t>Questioning Data Exercise</a:t>
            </a:r>
          </a:p>
          <a:p>
            <a:endParaRPr lang="en-US">
              <a:solidFill>
                <a:srgbClr val="FFFFFF"/>
              </a:solidFill>
              <a:ea typeface="MS PGothic"/>
              <a:cs typeface="+mj-lt"/>
            </a:endParaRPr>
          </a:p>
          <a:p>
            <a:endParaRPr lang="en-US">
              <a:cs typeface="Arial"/>
            </a:endParaRPr>
          </a:p>
        </p:txBody>
      </p:sp>
      <p:sp>
        <p:nvSpPr>
          <p:cNvPr id="3" name="Content Placeholder 2">
            <a:extLst>
              <a:ext uri="{FF2B5EF4-FFF2-40B4-BE49-F238E27FC236}">
                <a16:creationId xmlns:a16="http://schemas.microsoft.com/office/drawing/2014/main" id="{A1B2121B-B50E-49BF-33CF-BAB61AA623BF}"/>
              </a:ext>
            </a:extLst>
          </p:cNvPr>
          <p:cNvSpPr>
            <a:spLocks noGrp="1"/>
          </p:cNvSpPr>
          <p:nvPr>
            <p:ph idx="1"/>
          </p:nvPr>
        </p:nvSpPr>
        <p:spPr/>
        <p:txBody>
          <a:bodyPr lIns="91440" tIns="45720" rIns="91440" bIns="45720" anchor="t"/>
          <a:lstStyle/>
          <a:p>
            <a:r>
              <a:rPr lang="en-US">
                <a:ea typeface="MS PGothic"/>
              </a:rPr>
              <a:t>Handout Distribution</a:t>
            </a:r>
          </a:p>
          <a:p>
            <a:pPr lvl="1">
              <a:buFont typeface="Courier New" panose="020B0604020202020204" pitchFamily="34" charset="0"/>
              <a:buChar char="o"/>
            </a:pPr>
            <a:r>
              <a:rPr lang="en-US">
                <a:ea typeface="MS PGothic"/>
              </a:rPr>
              <a:t>Open the Guided Exercise Handout Doc</a:t>
            </a:r>
            <a:endParaRPr lang="en-US"/>
          </a:p>
          <a:p>
            <a:pPr lvl="2">
              <a:buFont typeface="Wingdings" panose="020B0604020202020204" pitchFamily="34" charset="0"/>
              <a:buChar char="§"/>
            </a:pPr>
            <a:r>
              <a:rPr lang="en-US" sz="1600">
                <a:ea typeface="MS PGothic"/>
                <a:cs typeface="Arial"/>
              </a:rPr>
              <a:t>Let's get started!</a:t>
            </a:r>
          </a:p>
          <a:p>
            <a:pPr lvl="1">
              <a:buFont typeface="Courier New" panose="020B0604020202020204" pitchFamily="34" charset="0"/>
              <a:buChar char="o"/>
            </a:pPr>
            <a:endParaRPr lang="en-US">
              <a:cs typeface="Arial"/>
            </a:endParaRPr>
          </a:p>
          <a:p>
            <a:endParaRPr lang="en-US">
              <a:cs typeface="Arial"/>
            </a:endParaRPr>
          </a:p>
          <a:p>
            <a:endParaRPr lang="en-US">
              <a:cs typeface="Arial"/>
            </a:endParaRPr>
          </a:p>
          <a:p>
            <a:endParaRPr lang="en-US">
              <a:cs typeface="Arial"/>
            </a:endParaRPr>
          </a:p>
          <a:p>
            <a:endParaRPr lang="en-US"/>
          </a:p>
          <a:p>
            <a:endParaRPr lang="en-US"/>
          </a:p>
        </p:txBody>
      </p:sp>
    </p:spTree>
    <p:extLst>
      <p:ext uri="{BB962C8B-B14F-4D97-AF65-F5344CB8AC3E}">
        <p14:creationId xmlns:p14="http://schemas.microsoft.com/office/powerpoint/2010/main" val="2723147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5B1952-F51B-4CC5-3071-A4AE8253F798}"/>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6CAC70F2-9661-BA75-ECF4-29D92A5635D3}"/>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3B720771-5079-D198-6EE1-E8F905573B04}"/>
              </a:ext>
            </a:extLst>
          </p:cNvPr>
          <p:cNvSpPr>
            <a:spLocks noGrp="1"/>
          </p:cNvSpPr>
          <p:nvPr>
            <p:ph type="title"/>
          </p:nvPr>
        </p:nvSpPr>
        <p:spPr>
          <a:xfrm>
            <a:off x="400050" y="119939"/>
            <a:ext cx="8229600" cy="428312"/>
          </a:xfrm>
        </p:spPr>
        <p:txBody>
          <a:bodyPr lIns="91440" tIns="45720" rIns="91440" bIns="45720" anchor="t"/>
          <a:lstStyle/>
          <a:p>
            <a:r>
              <a:rPr lang="en-US">
                <a:solidFill>
                  <a:srgbClr val="FFFFFF"/>
                </a:solidFill>
                <a:ea typeface="MS PGothic"/>
                <a:cs typeface="+mj-lt"/>
              </a:rPr>
              <a:t>Questioning Data Exercise</a:t>
            </a:r>
          </a:p>
          <a:p>
            <a:endParaRPr lang="en-US">
              <a:solidFill>
                <a:srgbClr val="FFFFFF"/>
              </a:solidFill>
              <a:ea typeface="MS PGothic"/>
              <a:cs typeface="+mj-lt"/>
            </a:endParaRPr>
          </a:p>
          <a:p>
            <a:endParaRPr lang="en-US">
              <a:cs typeface="Arial"/>
            </a:endParaRPr>
          </a:p>
        </p:txBody>
      </p:sp>
      <p:sp>
        <p:nvSpPr>
          <p:cNvPr id="3" name="Content Placeholder 2">
            <a:extLst>
              <a:ext uri="{FF2B5EF4-FFF2-40B4-BE49-F238E27FC236}">
                <a16:creationId xmlns:a16="http://schemas.microsoft.com/office/drawing/2014/main" id="{B790E964-66C1-8511-4305-DBB304967650}"/>
              </a:ext>
            </a:extLst>
          </p:cNvPr>
          <p:cNvSpPr>
            <a:spLocks noGrp="1"/>
          </p:cNvSpPr>
          <p:nvPr>
            <p:ph idx="1"/>
          </p:nvPr>
        </p:nvSpPr>
        <p:spPr/>
        <p:txBody>
          <a:bodyPr lIns="91440" tIns="45720" rIns="91440" bIns="45720" anchor="t"/>
          <a:lstStyle/>
          <a:p>
            <a:r>
              <a:rPr lang="en-US">
                <a:ea typeface="MS PGothic"/>
              </a:rPr>
              <a:t>Dataset Selection</a:t>
            </a:r>
            <a:r>
              <a:rPr lang="en-US">
                <a:ea typeface="MS PGothic"/>
                <a:cs typeface="+mn-lt"/>
              </a:rPr>
              <a:t> </a:t>
            </a:r>
            <a:r>
              <a:rPr lang="en-US" b="1">
                <a:solidFill>
                  <a:srgbClr val="374151"/>
                </a:solidFill>
                <a:ea typeface="+mn-lt"/>
                <a:cs typeface="+mn-lt"/>
              </a:rPr>
              <a:t>(10 minutes):</a:t>
            </a:r>
            <a:endParaRPr lang="en-US">
              <a:cs typeface="Arial"/>
            </a:endParaRPr>
          </a:p>
          <a:p>
            <a:pPr lvl="1">
              <a:buFont typeface="Courier New" panose="020B0604020202020204" pitchFamily="34" charset="0"/>
              <a:buChar char="o"/>
            </a:pPr>
            <a:endParaRPr lang="en-US">
              <a:cs typeface="Arial"/>
            </a:endParaRPr>
          </a:p>
          <a:p>
            <a:endParaRPr lang="en-US">
              <a:cs typeface="Arial"/>
            </a:endParaRPr>
          </a:p>
          <a:p>
            <a:endParaRPr lang="en-US">
              <a:cs typeface="Arial"/>
            </a:endParaRPr>
          </a:p>
          <a:p>
            <a:endParaRPr lang="en-US">
              <a:cs typeface="Arial"/>
            </a:endParaRPr>
          </a:p>
          <a:p>
            <a:endParaRPr lang="en-US"/>
          </a:p>
          <a:p>
            <a:endParaRPr lang="en-US"/>
          </a:p>
        </p:txBody>
      </p:sp>
    </p:spTree>
    <p:extLst>
      <p:ext uri="{BB962C8B-B14F-4D97-AF65-F5344CB8AC3E}">
        <p14:creationId xmlns:p14="http://schemas.microsoft.com/office/powerpoint/2010/main" val="260417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57200" y="130067"/>
            <a:ext cx="8229600" cy="428312"/>
          </a:xfrm>
        </p:spPr>
        <p:txBody>
          <a:bodyPr>
            <a:normAutofit/>
          </a:bodyPr>
          <a:lstStyle/>
          <a:p>
            <a:pPr>
              <a:lnSpc>
                <a:spcPct val="90000"/>
              </a:lnSpc>
            </a:pPr>
            <a:r>
              <a:rPr lang="en-US" b="1" dirty="0"/>
              <a:t>Learning Objectives</a:t>
            </a:r>
          </a:p>
        </p:txBody>
      </p:sp>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6" name="Content Placeholder 5">
            <a:extLst>
              <a:ext uri="{FF2B5EF4-FFF2-40B4-BE49-F238E27FC236}">
                <a16:creationId xmlns:a16="http://schemas.microsoft.com/office/drawing/2014/main" id="{73C883DF-8168-96C3-7C5C-3DCF57EECB90}"/>
              </a:ext>
            </a:extLst>
          </p:cNvPr>
          <p:cNvSpPr>
            <a:spLocks noGrp="1"/>
          </p:cNvSpPr>
          <p:nvPr>
            <p:ph idx="1"/>
          </p:nvPr>
        </p:nvSpPr>
        <p:spPr>
          <a:xfrm>
            <a:off x="321396" y="1213412"/>
            <a:ext cx="8501207" cy="5002701"/>
          </a:xfrm>
        </p:spPr>
        <p:txBody>
          <a:bodyPr/>
          <a:lstStyle/>
          <a:p>
            <a:pPr marL="0" lvl="0" indent="0">
              <a:lnSpc>
                <a:spcPct val="80000"/>
              </a:lnSpc>
              <a:spcBef>
                <a:spcPts val="600"/>
              </a:spcBef>
              <a:spcAft>
                <a:spcPts val="600"/>
              </a:spcAft>
              <a:buNone/>
            </a:pPr>
            <a:r>
              <a:rPr lang="en-US" b="1" dirty="0">
                <a:latin typeface="-apple-system"/>
              </a:rPr>
              <a:t>Mastering these areas will help build good instincts for:</a:t>
            </a:r>
          </a:p>
          <a:p>
            <a:pPr marL="457200" lvl="1" indent="-288925">
              <a:lnSpc>
                <a:spcPct val="80000"/>
              </a:lnSpc>
              <a:spcBef>
                <a:spcPts val="600"/>
              </a:spcBef>
              <a:spcAft>
                <a:spcPts val="600"/>
              </a:spcAft>
            </a:pPr>
            <a:r>
              <a:rPr lang="en-US" dirty="0">
                <a:latin typeface="-apple-system"/>
              </a:rPr>
              <a:t>Questioning data drawing out insights using information judiciously</a:t>
            </a:r>
          </a:p>
          <a:p>
            <a:pPr marL="457200" lvl="1" indent="-288925">
              <a:lnSpc>
                <a:spcPct val="80000"/>
              </a:lnSpc>
              <a:spcBef>
                <a:spcPts val="600"/>
              </a:spcBef>
              <a:spcAft>
                <a:spcPts val="600"/>
              </a:spcAft>
            </a:pPr>
            <a:r>
              <a:rPr lang="en-US" dirty="0">
                <a:latin typeface="-apple-system"/>
              </a:rPr>
              <a:t>It aims to foster curiosity and give you tools to determine whether conclusions being drawn from data are valid and evidence-based.</a:t>
            </a:r>
          </a:p>
          <a:p>
            <a:pPr marL="285750" lvl="0" indent="-285750">
              <a:buFont typeface="Arial" panose="020B0604020202020204" pitchFamily="34" charset="0"/>
              <a:buChar char="•"/>
            </a:pPr>
            <a:endParaRPr lang="en-US" dirty="0"/>
          </a:p>
          <a:p>
            <a:endParaRPr lang="en-US" dirty="0"/>
          </a:p>
        </p:txBody>
      </p:sp>
      <p:pic>
        <p:nvPicPr>
          <p:cNvPr id="1026" name="Picture 2" descr="Good idea">
            <a:extLst>
              <a:ext uri="{FF2B5EF4-FFF2-40B4-BE49-F238E27FC236}">
                <a16:creationId xmlns:a16="http://schemas.microsoft.com/office/drawing/2014/main" id="{07EB69DA-7B23-0A42-116E-21769393A7B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695"/>
          <a:stretch/>
        </p:blipFill>
        <p:spPr bwMode="auto">
          <a:xfrm>
            <a:off x="1747759" y="2951791"/>
            <a:ext cx="5648482" cy="34029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FF4A9AB-0E6E-4F4A-B334-4061DD9AB71F}"/>
              </a:ext>
            </a:extLst>
          </p:cNvPr>
          <p:cNvSpPr txBox="1"/>
          <p:nvPr/>
        </p:nvSpPr>
        <p:spPr>
          <a:xfrm>
            <a:off x="108857" y="6425088"/>
            <a:ext cx="4572000" cy="369332"/>
          </a:xfrm>
          <a:prstGeom prst="rect">
            <a:avLst/>
          </a:prstGeom>
          <a:noFill/>
        </p:spPr>
        <p:txBody>
          <a:bodyPr wrap="square">
            <a:spAutoFit/>
          </a:bodyPr>
          <a:lstStyle/>
          <a:p>
            <a:r>
              <a:rPr lang="en-US" dirty="0">
                <a:hlinkClick r:id="rId4"/>
              </a:rPr>
              <a:t>Good idea, Photos - </a:t>
            </a:r>
            <a:r>
              <a:rPr lang="en-US" dirty="0" err="1">
                <a:hlinkClick r:id="rId4"/>
              </a:rPr>
              <a:t>Envato</a:t>
            </a:r>
            <a:r>
              <a:rPr lang="en-US" dirty="0">
                <a:hlinkClick r:id="rId4"/>
              </a:rPr>
              <a:t> Elements</a:t>
            </a:r>
            <a:endParaRPr lang="en-US" dirty="0"/>
          </a:p>
        </p:txBody>
      </p:sp>
    </p:spTree>
    <p:extLst>
      <p:ext uri="{BB962C8B-B14F-4D97-AF65-F5344CB8AC3E}">
        <p14:creationId xmlns:p14="http://schemas.microsoft.com/office/powerpoint/2010/main" val="3019263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A224A0-C05E-EA0A-011A-14E06AAE6C86}"/>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BDEBFC08-575C-70B8-CD21-0D41F68E0E4F}"/>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25406992-F956-858F-9C56-2DE4EE343895}"/>
              </a:ext>
            </a:extLst>
          </p:cNvPr>
          <p:cNvSpPr>
            <a:spLocks noGrp="1"/>
          </p:cNvSpPr>
          <p:nvPr>
            <p:ph type="title"/>
          </p:nvPr>
        </p:nvSpPr>
        <p:spPr>
          <a:xfrm>
            <a:off x="400050" y="119939"/>
            <a:ext cx="8229600" cy="428312"/>
          </a:xfrm>
        </p:spPr>
        <p:txBody>
          <a:bodyPr lIns="91440" tIns="45720" rIns="91440" bIns="45720" anchor="t"/>
          <a:lstStyle/>
          <a:p>
            <a:r>
              <a:rPr lang="en-US">
                <a:solidFill>
                  <a:srgbClr val="FFFFFF"/>
                </a:solidFill>
                <a:ea typeface="MS PGothic"/>
                <a:cs typeface="+mj-lt"/>
              </a:rPr>
              <a:t>Questioning Data Exercise</a:t>
            </a:r>
          </a:p>
          <a:p>
            <a:endParaRPr lang="en-US">
              <a:solidFill>
                <a:srgbClr val="FFFFFF"/>
              </a:solidFill>
              <a:ea typeface="MS PGothic"/>
              <a:cs typeface="+mj-lt"/>
            </a:endParaRPr>
          </a:p>
          <a:p>
            <a:endParaRPr lang="en-US">
              <a:cs typeface="Arial"/>
            </a:endParaRPr>
          </a:p>
        </p:txBody>
      </p:sp>
      <p:sp>
        <p:nvSpPr>
          <p:cNvPr id="3" name="Content Placeholder 2">
            <a:extLst>
              <a:ext uri="{FF2B5EF4-FFF2-40B4-BE49-F238E27FC236}">
                <a16:creationId xmlns:a16="http://schemas.microsoft.com/office/drawing/2014/main" id="{F98A4C0B-95E7-0429-253A-3987DA2E0304}"/>
              </a:ext>
            </a:extLst>
          </p:cNvPr>
          <p:cNvSpPr>
            <a:spLocks noGrp="1"/>
          </p:cNvSpPr>
          <p:nvPr>
            <p:ph idx="1"/>
          </p:nvPr>
        </p:nvSpPr>
        <p:spPr/>
        <p:txBody>
          <a:bodyPr lIns="91440" tIns="45720" rIns="91440" bIns="45720" anchor="t"/>
          <a:lstStyle/>
          <a:p>
            <a:r>
              <a:rPr lang="en-US" b="1">
                <a:solidFill>
                  <a:srgbClr val="374151"/>
                </a:solidFill>
                <a:ea typeface="+mn-lt"/>
                <a:cs typeface="+mn-lt"/>
              </a:rPr>
              <a:t>Individual Questioning (15 minutes):</a:t>
            </a:r>
            <a:endParaRPr lang="en-US">
              <a:ea typeface="+mn-lt"/>
              <a:cs typeface="+mn-lt"/>
            </a:endParaRPr>
          </a:p>
          <a:p>
            <a:endParaRPr lang="en-US">
              <a:ea typeface="MS PGothic"/>
            </a:endParaRPr>
          </a:p>
          <a:p>
            <a:pPr lvl="1">
              <a:buFont typeface="Courier New" panose="020B0604020202020204" pitchFamily="34" charset="0"/>
              <a:buChar char="o"/>
            </a:pPr>
            <a:endParaRPr lang="en-US">
              <a:ea typeface="MS PGothic"/>
              <a:cs typeface="Arial"/>
            </a:endParaRPr>
          </a:p>
          <a:p>
            <a:pPr lvl="1">
              <a:buFont typeface="Courier New" panose="020B0604020202020204" pitchFamily="34" charset="0"/>
              <a:buChar char="o"/>
            </a:pPr>
            <a:endParaRPr lang="en-US">
              <a:cs typeface="Arial"/>
            </a:endParaRPr>
          </a:p>
          <a:p>
            <a:endParaRPr lang="en-US">
              <a:cs typeface="Arial"/>
            </a:endParaRPr>
          </a:p>
          <a:p>
            <a:endParaRPr lang="en-US">
              <a:cs typeface="Arial"/>
            </a:endParaRPr>
          </a:p>
          <a:p>
            <a:endParaRPr lang="en-US">
              <a:cs typeface="Arial"/>
            </a:endParaRPr>
          </a:p>
          <a:p>
            <a:endParaRPr lang="en-US"/>
          </a:p>
          <a:p>
            <a:endParaRPr lang="en-US"/>
          </a:p>
        </p:txBody>
      </p:sp>
    </p:spTree>
    <p:extLst>
      <p:ext uri="{BB962C8B-B14F-4D97-AF65-F5344CB8AC3E}">
        <p14:creationId xmlns:p14="http://schemas.microsoft.com/office/powerpoint/2010/main" val="3528216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B222D-D208-DEBA-09F2-28BBC34E337C}"/>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9B477BF4-0A16-C8FB-E4F9-699DA2311123}"/>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6841DEB9-ECDC-4CB7-3B6D-340CC38B13D9}"/>
              </a:ext>
            </a:extLst>
          </p:cNvPr>
          <p:cNvSpPr>
            <a:spLocks noGrp="1"/>
          </p:cNvSpPr>
          <p:nvPr>
            <p:ph type="title"/>
          </p:nvPr>
        </p:nvSpPr>
        <p:spPr>
          <a:xfrm>
            <a:off x="400050" y="119939"/>
            <a:ext cx="8229600" cy="428312"/>
          </a:xfrm>
        </p:spPr>
        <p:txBody>
          <a:bodyPr lIns="91440" tIns="45720" rIns="91440" bIns="45720" anchor="t"/>
          <a:lstStyle/>
          <a:p>
            <a:r>
              <a:rPr lang="en-US">
                <a:solidFill>
                  <a:srgbClr val="FFFFFF"/>
                </a:solidFill>
                <a:ea typeface="MS PGothic"/>
                <a:cs typeface="+mj-lt"/>
              </a:rPr>
              <a:t>Questioning Data Exercise</a:t>
            </a:r>
          </a:p>
          <a:p>
            <a:endParaRPr lang="en-US">
              <a:solidFill>
                <a:srgbClr val="FFFFFF"/>
              </a:solidFill>
              <a:ea typeface="MS PGothic"/>
              <a:cs typeface="+mj-lt"/>
            </a:endParaRPr>
          </a:p>
          <a:p>
            <a:endParaRPr lang="en-US">
              <a:cs typeface="Arial"/>
            </a:endParaRPr>
          </a:p>
        </p:txBody>
      </p:sp>
      <p:sp>
        <p:nvSpPr>
          <p:cNvPr id="3" name="Content Placeholder 2">
            <a:extLst>
              <a:ext uri="{FF2B5EF4-FFF2-40B4-BE49-F238E27FC236}">
                <a16:creationId xmlns:a16="http://schemas.microsoft.com/office/drawing/2014/main" id="{94F43DFC-C25D-E357-567D-895CA18C9226}"/>
              </a:ext>
            </a:extLst>
          </p:cNvPr>
          <p:cNvSpPr>
            <a:spLocks noGrp="1"/>
          </p:cNvSpPr>
          <p:nvPr>
            <p:ph idx="1"/>
          </p:nvPr>
        </p:nvSpPr>
        <p:spPr/>
        <p:txBody>
          <a:bodyPr lIns="91440" tIns="45720" rIns="91440" bIns="45720" anchor="t"/>
          <a:lstStyle/>
          <a:p>
            <a:r>
              <a:rPr lang="en-US" b="1">
                <a:solidFill>
                  <a:srgbClr val="374151"/>
                </a:solidFill>
                <a:ea typeface="+mn-lt"/>
                <a:cs typeface="+mn-lt"/>
              </a:rPr>
              <a:t>Small Group Discussion (10 minutes):</a:t>
            </a:r>
            <a:endParaRPr lang="en-US">
              <a:cs typeface="Arial"/>
            </a:endParaRPr>
          </a:p>
          <a:p>
            <a:pPr lvl="1">
              <a:buFont typeface="Courier New" panose="020B0604020202020204" pitchFamily="34" charset="0"/>
              <a:buChar char="o"/>
            </a:pPr>
            <a:endParaRPr lang="en-US">
              <a:cs typeface="Arial"/>
            </a:endParaRPr>
          </a:p>
          <a:p>
            <a:endParaRPr lang="en-US">
              <a:cs typeface="Arial"/>
            </a:endParaRPr>
          </a:p>
          <a:p>
            <a:endParaRPr lang="en-US">
              <a:cs typeface="Arial"/>
            </a:endParaRPr>
          </a:p>
          <a:p>
            <a:endParaRPr lang="en-US">
              <a:cs typeface="Arial"/>
            </a:endParaRPr>
          </a:p>
          <a:p>
            <a:endParaRPr lang="en-US"/>
          </a:p>
          <a:p>
            <a:endParaRPr lang="en-US"/>
          </a:p>
        </p:txBody>
      </p:sp>
    </p:spTree>
    <p:extLst>
      <p:ext uri="{BB962C8B-B14F-4D97-AF65-F5344CB8AC3E}">
        <p14:creationId xmlns:p14="http://schemas.microsoft.com/office/powerpoint/2010/main" val="13569434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39252-8226-24E3-6398-B1F8DBA52486}"/>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FD786370-1EF5-FA0A-BDC9-DC7296F88ECD}"/>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DA9D2CA9-89B7-A36E-31A0-BAABBB27B955}"/>
              </a:ext>
            </a:extLst>
          </p:cNvPr>
          <p:cNvSpPr>
            <a:spLocks noGrp="1"/>
          </p:cNvSpPr>
          <p:nvPr>
            <p:ph type="title"/>
          </p:nvPr>
        </p:nvSpPr>
        <p:spPr>
          <a:xfrm>
            <a:off x="400050" y="119939"/>
            <a:ext cx="8229600" cy="428312"/>
          </a:xfrm>
        </p:spPr>
        <p:txBody>
          <a:bodyPr lIns="91440" tIns="45720" rIns="91440" bIns="45720" anchor="t"/>
          <a:lstStyle/>
          <a:p>
            <a:r>
              <a:rPr lang="en-US">
                <a:solidFill>
                  <a:srgbClr val="FFFFFF"/>
                </a:solidFill>
                <a:ea typeface="MS PGothic"/>
                <a:cs typeface="+mj-lt"/>
              </a:rPr>
              <a:t>Questioning Data Exercise</a:t>
            </a:r>
          </a:p>
          <a:p>
            <a:endParaRPr lang="en-US">
              <a:solidFill>
                <a:srgbClr val="FFFFFF"/>
              </a:solidFill>
              <a:ea typeface="MS PGothic"/>
              <a:cs typeface="+mj-lt"/>
            </a:endParaRPr>
          </a:p>
          <a:p>
            <a:endParaRPr lang="en-US">
              <a:cs typeface="Arial"/>
            </a:endParaRPr>
          </a:p>
        </p:txBody>
      </p:sp>
      <p:sp>
        <p:nvSpPr>
          <p:cNvPr id="3" name="Content Placeholder 2">
            <a:extLst>
              <a:ext uri="{FF2B5EF4-FFF2-40B4-BE49-F238E27FC236}">
                <a16:creationId xmlns:a16="http://schemas.microsoft.com/office/drawing/2014/main" id="{E4D45069-33C8-5A73-BAF2-67544D18D753}"/>
              </a:ext>
            </a:extLst>
          </p:cNvPr>
          <p:cNvSpPr>
            <a:spLocks noGrp="1"/>
          </p:cNvSpPr>
          <p:nvPr>
            <p:ph idx="1"/>
          </p:nvPr>
        </p:nvSpPr>
        <p:spPr/>
        <p:txBody>
          <a:bodyPr lIns="91440" tIns="45720" rIns="91440" bIns="45720" anchor="t"/>
          <a:lstStyle/>
          <a:p>
            <a:r>
              <a:rPr lang="en-US" b="1">
                <a:solidFill>
                  <a:srgbClr val="374151"/>
                </a:solidFill>
                <a:ea typeface="+mn-lt"/>
                <a:cs typeface="+mn-lt"/>
              </a:rPr>
              <a:t>Group Presentation (10 minutes):</a:t>
            </a:r>
            <a:endParaRPr lang="en-US">
              <a:ea typeface="+mn-lt"/>
              <a:cs typeface="+mn-lt"/>
            </a:endParaRPr>
          </a:p>
          <a:p>
            <a:endParaRPr lang="en-US"/>
          </a:p>
          <a:p>
            <a:pPr lvl="1">
              <a:buFont typeface="Courier New" panose="020B0604020202020204" pitchFamily="34" charset="0"/>
              <a:buChar char="o"/>
            </a:pPr>
            <a:endParaRPr lang="en-US">
              <a:cs typeface="Arial"/>
            </a:endParaRPr>
          </a:p>
          <a:p>
            <a:endParaRPr lang="en-US">
              <a:cs typeface="Arial"/>
            </a:endParaRPr>
          </a:p>
          <a:p>
            <a:endParaRPr lang="en-US">
              <a:cs typeface="Arial"/>
            </a:endParaRPr>
          </a:p>
          <a:p>
            <a:endParaRPr lang="en-US">
              <a:cs typeface="Arial"/>
            </a:endParaRPr>
          </a:p>
          <a:p>
            <a:endParaRPr lang="en-US"/>
          </a:p>
          <a:p>
            <a:endParaRPr lang="en-US"/>
          </a:p>
        </p:txBody>
      </p:sp>
    </p:spTree>
    <p:extLst>
      <p:ext uri="{BB962C8B-B14F-4D97-AF65-F5344CB8AC3E}">
        <p14:creationId xmlns:p14="http://schemas.microsoft.com/office/powerpoint/2010/main" val="41413024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EFB35-BE85-323A-33DA-B5B4023379DA}"/>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6A0AE256-3D0D-92AE-9307-D99E09593A2E}"/>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67C8D228-C76A-F78D-6A8A-D7E5852FC402}"/>
              </a:ext>
            </a:extLst>
          </p:cNvPr>
          <p:cNvSpPr>
            <a:spLocks noGrp="1"/>
          </p:cNvSpPr>
          <p:nvPr>
            <p:ph type="title"/>
          </p:nvPr>
        </p:nvSpPr>
        <p:spPr>
          <a:xfrm>
            <a:off x="400050" y="119939"/>
            <a:ext cx="8229600" cy="428312"/>
          </a:xfrm>
        </p:spPr>
        <p:txBody>
          <a:bodyPr lIns="91440" tIns="45720" rIns="91440" bIns="45720" anchor="t"/>
          <a:lstStyle/>
          <a:p>
            <a:r>
              <a:rPr lang="en-US">
                <a:solidFill>
                  <a:srgbClr val="FFFFFF"/>
                </a:solidFill>
                <a:ea typeface="MS PGothic"/>
                <a:cs typeface="+mj-lt"/>
              </a:rPr>
              <a:t>Questioning Data Exercise</a:t>
            </a:r>
          </a:p>
          <a:p>
            <a:endParaRPr lang="en-US">
              <a:solidFill>
                <a:srgbClr val="FFFFFF"/>
              </a:solidFill>
              <a:ea typeface="MS PGothic"/>
              <a:cs typeface="+mj-lt"/>
            </a:endParaRPr>
          </a:p>
          <a:p>
            <a:endParaRPr lang="en-US">
              <a:cs typeface="Arial"/>
            </a:endParaRPr>
          </a:p>
        </p:txBody>
      </p:sp>
      <p:sp>
        <p:nvSpPr>
          <p:cNvPr id="3" name="Content Placeholder 2">
            <a:extLst>
              <a:ext uri="{FF2B5EF4-FFF2-40B4-BE49-F238E27FC236}">
                <a16:creationId xmlns:a16="http://schemas.microsoft.com/office/drawing/2014/main" id="{0F561791-1F1F-2135-E0F1-13A5FA1B53E7}"/>
              </a:ext>
            </a:extLst>
          </p:cNvPr>
          <p:cNvSpPr>
            <a:spLocks noGrp="1"/>
          </p:cNvSpPr>
          <p:nvPr>
            <p:ph idx="1"/>
          </p:nvPr>
        </p:nvSpPr>
        <p:spPr/>
        <p:txBody>
          <a:bodyPr lIns="91440" tIns="45720" rIns="91440" bIns="45720" anchor="t"/>
          <a:lstStyle/>
          <a:p>
            <a:r>
              <a:rPr lang="en-US" b="1">
                <a:solidFill>
                  <a:srgbClr val="374151"/>
                </a:solidFill>
                <a:ea typeface="+mn-lt"/>
                <a:cs typeface="+mn-lt"/>
              </a:rPr>
              <a:t>Wrap-up (5 minutes):</a:t>
            </a:r>
            <a:endParaRPr lang="en-US">
              <a:ea typeface="+mn-lt"/>
              <a:cs typeface="+mn-lt"/>
            </a:endParaRPr>
          </a:p>
          <a:p>
            <a:endParaRPr lang="en-US"/>
          </a:p>
          <a:p>
            <a:pPr lvl="1">
              <a:buFont typeface="Courier New" panose="020B0604020202020204" pitchFamily="34" charset="0"/>
              <a:buChar char="o"/>
            </a:pPr>
            <a:endParaRPr lang="en-US">
              <a:cs typeface="Arial"/>
            </a:endParaRPr>
          </a:p>
          <a:p>
            <a:endParaRPr lang="en-US">
              <a:cs typeface="Arial"/>
            </a:endParaRPr>
          </a:p>
          <a:p>
            <a:endParaRPr lang="en-US">
              <a:cs typeface="Arial"/>
            </a:endParaRPr>
          </a:p>
          <a:p>
            <a:endParaRPr lang="en-US">
              <a:cs typeface="Arial"/>
            </a:endParaRPr>
          </a:p>
          <a:p>
            <a:endParaRPr lang="en-US"/>
          </a:p>
          <a:p>
            <a:endParaRPr lang="en-US"/>
          </a:p>
        </p:txBody>
      </p:sp>
    </p:spTree>
    <p:extLst>
      <p:ext uri="{BB962C8B-B14F-4D97-AF65-F5344CB8AC3E}">
        <p14:creationId xmlns:p14="http://schemas.microsoft.com/office/powerpoint/2010/main" val="765348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57200" y="174485"/>
            <a:ext cx="8229600" cy="428312"/>
          </a:xfrm>
        </p:spPr>
        <p:txBody>
          <a:bodyPr>
            <a:normAutofit/>
          </a:bodyPr>
          <a:lstStyle/>
          <a:p>
            <a:pPr>
              <a:lnSpc>
                <a:spcPct val="90000"/>
              </a:lnSpc>
            </a:pPr>
            <a:r>
              <a:rPr lang="en-US" b="1" dirty="0"/>
              <a:t>Data Analysis</a:t>
            </a:r>
          </a:p>
        </p:txBody>
      </p:sp>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6" name="Content Placeholder 5">
            <a:extLst>
              <a:ext uri="{FF2B5EF4-FFF2-40B4-BE49-F238E27FC236}">
                <a16:creationId xmlns:a16="http://schemas.microsoft.com/office/drawing/2014/main" id="{EEF286FB-F586-DE18-0BE1-B1AE50938679}"/>
              </a:ext>
            </a:extLst>
          </p:cNvPr>
          <p:cNvSpPr>
            <a:spLocks noGrp="1"/>
          </p:cNvSpPr>
          <p:nvPr>
            <p:ph idx="1"/>
          </p:nvPr>
        </p:nvSpPr>
        <p:spPr>
          <a:xfrm>
            <a:off x="457200" y="1252502"/>
            <a:ext cx="8229600" cy="5002701"/>
          </a:xfrm>
        </p:spPr>
        <p:txBody>
          <a:bodyPr lIns="91440" tIns="45720" rIns="91440" bIns="45720" anchor="t"/>
          <a:lstStyle/>
          <a:p>
            <a:pPr marL="0" lvl="0" indent="0">
              <a:lnSpc>
                <a:spcPct val="80000"/>
              </a:lnSpc>
              <a:spcBef>
                <a:spcPts val="600"/>
              </a:spcBef>
              <a:spcAft>
                <a:spcPts val="1200"/>
              </a:spcAft>
              <a:buNone/>
            </a:pPr>
            <a:r>
              <a:rPr lang="en-US" b="1" dirty="0">
                <a:latin typeface="-apple-system"/>
              </a:rPr>
              <a:t>When beginning any data analysis project, it is critical to start by thoroughly evaluating:</a:t>
            </a:r>
          </a:p>
          <a:p>
            <a:pPr lvl="1">
              <a:spcBef>
                <a:spcPts val="600"/>
              </a:spcBef>
              <a:spcAft>
                <a:spcPts val="1200"/>
              </a:spcAft>
            </a:pPr>
            <a:r>
              <a:rPr lang="en-US" b="1" i="0" dirty="0">
                <a:latin typeface="-apple-system"/>
                <a:ea typeface="MS PGothic"/>
              </a:rPr>
              <a:t>Quality</a:t>
            </a:r>
            <a:endParaRPr lang="en-US" b="1" dirty="0">
              <a:latin typeface="-apple-system"/>
              <a:ea typeface="MS PGothic"/>
              <a:cs typeface="Arial"/>
            </a:endParaRPr>
          </a:p>
          <a:p>
            <a:pPr lvl="2">
              <a:spcBef>
                <a:spcPts val="600"/>
              </a:spcBef>
              <a:spcAft>
                <a:spcPts val="1200"/>
              </a:spcAft>
              <a:buFont typeface="Wingdings" panose="020B0604020202020204" pitchFamily="34" charset="0"/>
              <a:buChar char="§"/>
            </a:pPr>
            <a:r>
              <a:rPr lang="en-US" dirty="0">
                <a:latin typeface="-apple-system"/>
                <a:ea typeface="MS PGothic"/>
                <a:cs typeface="Arial"/>
              </a:rPr>
              <a:t>Assessing attributes such as consistency, completeness, and dependability.</a:t>
            </a:r>
          </a:p>
          <a:p>
            <a:pPr lvl="1">
              <a:spcBef>
                <a:spcPts val="600"/>
              </a:spcBef>
              <a:spcAft>
                <a:spcPts val="1200"/>
              </a:spcAft>
            </a:pPr>
            <a:r>
              <a:rPr lang="en-US" b="1" dirty="0">
                <a:latin typeface="-apple-system"/>
                <a:ea typeface="MS PGothic"/>
                <a:cs typeface="Arial"/>
              </a:rPr>
              <a:t>A</a:t>
            </a:r>
            <a:r>
              <a:rPr lang="en-US" b="1" dirty="0">
                <a:latin typeface="-apple-system"/>
                <a:ea typeface="MS PGothic"/>
              </a:rPr>
              <a:t>ccuracy</a:t>
            </a:r>
            <a:endParaRPr lang="en-US" b="1" dirty="0">
              <a:latin typeface="-apple-system"/>
              <a:ea typeface="MS PGothic"/>
              <a:cs typeface="Arial"/>
            </a:endParaRPr>
          </a:p>
          <a:p>
            <a:pPr lvl="2">
              <a:spcBef>
                <a:spcPts val="600"/>
              </a:spcBef>
              <a:spcAft>
                <a:spcPts val="1200"/>
              </a:spcAft>
              <a:buFont typeface="Wingdings" panose="020B0604020202020204" pitchFamily="34" charset="0"/>
              <a:buChar char="§"/>
            </a:pPr>
            <a:r>
              <a:rPr lang="en-US" sz="1600" dirty="0">
                <a:latin typeface="-apple-system"/>
                <a:ea typeface="MS PGothic"/>
                <a:cs typeface="Arial"/>
              </a:rPr>
              <a:t>Evaluating attributes like freedom from bias, precision versus estimates, and the process for correcting incorrect data.</a:t>
            </a:r>
          </a:p>
          <a:p>
            <a:pPr lvl="1">
              <a:spcBef>
                <a:spcPts val="600"/>
              </a:spcBef>
              <a:spcAft>
                <a:spcPts val="1200"/>
              </a:spcAft>
            </a:pPr>
            <a:r>
              <a:rPr lang="en-US" b="1" dirty="0">
                <a:latin typeface="-apple-system"/>
                <a:ea typeface="MS PGothic"/>
                <a:cs typeface="Arial"/>
              </a:rPr>
              <a:t>Relevancy</a:t>
            </a:r>
            <a:endParaRPr lang="en-US" b="1" dirty="0">
              <a:latin typeface="-apple-system"/>
              <a:cs typeface="Arial"/>
            </a:endParaRPr>
          </a:p>
          <a:p>
            <a:pPr lvl="2">
              <a:spcBef>
                <a:spcPts val="600"/>
              </a:spcBef>
              <a:spcAft>
                <a:spcPts val="1200"/>
              </a:spcAft>
              <a:buFont typeface="Wingdings" panose="020B0604020202020204" pitchFamily="34" charset="0"/>
              <a:buChar char="§"/>
            </a:pPr>
            <a:r>
              <a:rPr lang="en-US" sz="1600" dirty="0">
                <a:latin typeface="-apple-system"/>
                <a:ea typeface="MS PGothic"/>
                <a:cs typeface="Arial"/>
              </a:rPr>
              <a:t>Whether the data is applicable and statistically connected to the intended analysis outcomes</a:t>
            </a:r>
          </a:p>
          <a:p>
            <a:pPr>
              <a:spcBef>
                <a:spcPts val="600"/>
              </a:spcBef>
              <a:spcAft>
                <a:spcPts val="1200"/>
              </a:spcAft>
            </a:pPr>
            <a:endParaRPr lang="en-US" dirty="0">
              <a:cs typeface="Arial"/>
            </a:endParaRPr>
          </a:p>
          <a:p>
            <a:endParaRPr lang="en-US" dirty="0"/>
          </a:p>
        </p:txBody>
      </p:sp>
    </p:spTree>
    <p:extLst>
      <p:ext uri="{BB962C8B-B14F-4D97-AF65-F5344CB8AC3E}">
        <p14:creationId xmlns:p14="http://schemas.microsoft.com/office/powerpoint/2010/main" val="2075119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b="1"/>
              <a:t>Data Analysis: </a:t>
            </a:r>
            <a:r>
              <a:rPr lang="en-US"/>
              <a:t>Data Quality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14176"/>
            <a:ext cx="8229600" cy="5002701"/>
          </a:xfrm>
        </p:spPr>
        <p:txBody>
          <a:bodyPr/>
          <a:lstStyle/>
          <a:p>
            <a:pPr marL="0" indent="0">
              <a:spcBef>
                <a:spcPts val="600"/>
              </a:spcBef>
              <a:spcAft>
                <a:spcPts val="1200"/>
              </a:spcAft>
              <a:buNone/>
            </a:pPr>
            <a:r>
              <a:rPr lang="en-US" b="1" i="0" dirty="0">
                <a:effectLst/>
                <a:latin typeface="-apple-system"/>
              </a:rPr>
              <a:t>Data Quality </a:t>
            </a:r>
            <a:r>
              <a:rPr lang="en-US" i="0" dirty="0">
                <a:effectLst/>
                <a:latin typeface="-apple-system"/>
              </a:rPr>
              <a:t>refers to the processes and controls in place when data is collected, validated, formatted, and entered/recorded. </a:t>
            </a:r>
          </a:p>
          <a:p>
            <a:pPr lvl="1">
              <a:spcBef>
                <a:spcPts val="600"/>
              </a:spcBef>
              <a:spcAft>
                <a:spcPts val="1200"/>
              </a:spcAft>
            </a:pPr>
            <a:r>
              <a:rPr lang="en-US" b="1" i="0" dirty="0">
                <a:effectLst/>
                <a:latin typeface="-apple-system"/>
              </a:rPr>
              <a:t>Attributes to evaluate include:</a:t>
            </a:r>
          </a:p>
          <a:p>
            <a:pPr lvl="2">
              <a:spcBef>
                <a:spcPts val="600"/>
              </a:spcBef>
              <a:spcAft>
                <a:spcPts val="1200"/>
              </a:spcAft>
            </a:pPr>
            <a:r>
              <a:rPr lang="en-US" b="1" i="0" dirty="0">
                <a:effectLst/>
                <a:latin typeface="-apple-system"/>
              </a:rPr>
              <a:t>Consistency</a:t>
            </a:r>
            <a:r>
              <a:rPr lang="en-US" b="0" i="0" dirty="0">
                <a:effectLst/>
                <a:latin typeface="-apple-system"/>
              </a:rPr>
              <a:t> - Are values uniformly entered over time? Are formats and approaches standardized?</a:t>
            </a:r>
          </a:p>
          <a:p>
            <a:pPr lvl="2">
              <a:spcBef>
                <a:spcPts val="600"/>
              </a:spcBef>
              <a:spcAft>
                <a:spcPts val="1200"/>
              </a:spcAft>
            </a:pPr>
            <a:r>
              <a:rPr lang="en-US" b="1" i="0" dirty="0">
                <a:effectLst/>
                <a:latin typeface="-apple-system"/>
              </a:rPr>
              <a:t>Completeness</a:t>
            </a:r>
            <a:r>
              <a:rPr lang="en-US" b="0" i="0" dirty="0">
                <a:effectLst/>
                <a:latin typeface="-apple-system"/>
              </a:rPr>
              <a:t> - Is all collected data making it into the set or are there gaps? Enough background provided?</a:t>
            </a:r>
          </a:p>
          <a:p>
            <a:pPr lvl="2">
              <a:spcBef>
                <a:spcPts val="600"/>
              </a:spcBef>
              <a:spcAft>
                <a:spcPts val="1200"/>
              </a:spcAft>
            </a:pPr>
            <a:r>
              <a:rPr lang="en-US" b="1" i="0" dirty="0">
                <a:effectLst/>
                <a:latin typeface="-apple-system"/>
              </a:rPr>
              <a:t>Dependability</a:t>
            </a:r>
            <a:r>
              <a:rPr lang="en-US" b="0" i="0" dirty="0">
                <a:effectLst/>
                <a:latin typeface="-apple-system"/>
              </a:rPr>
              <a:t> - Would same inputs always yield same outputs? Are technology/processes documenting data reliable?</a:t>
            </a:r>
          </a:p>
        </p:txBody>
      </p:sp>
    </p:spTree>
    <p:extLst>
      <p:ext uri="{BB962C8B-B14F-4D97-AF65-F5344CB8AC3E}">
        <p14:creationId xmlns:p14="http://schemas.microsoft.com/office/powerpoint/2010/main" val="852878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b="1"/>
              <a:t>Data Analysis: </a:t>
            </a:r>
            <a:r>
              <a:rPr lang="en-US"/>
              <a:t>Data Accuracy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spcBef>
                <a:spcPts val="600"/>
              </a:spcBef>
              <a:spcAft>
                <a:spcPts val="1200"/>
              </a:spcAft>
              <a:buNone/>
            </a:pPr>
            <a:r>
              <a:rPr lang="en-US" b="1" i="0" dirty="0">
                <a:effectLst/>
                <a:latin typeface="-apple-system"/>
              </a:rPr>
              <a:t>Data Accuracy </a:t>
            </a:r>
            <a:r>
              <a:rPr lang="en-US" i="0" dirty="0">
                <a:effectLst/>
                <a:latin typeface="-apple-system"/>
              </a:rPr>
              <a:t>means how close recorded data matches real-world values for what is being measured. </a:t>
            </a:r>
          </a:p>
          <a:p>
            <a:pPr lvl="1">
              <a:spcBef>
                <a:spcPts val="600"/>
              </a:spcBef>
              <a:spcAft>
                <a:spcPts val="1200"/>
              </a:spcAft>
            </a:pPr>
            <a:r>
              <a:rPr lang="en-US" i="0" dirty="0">
                <a:effectLst/>
                <a:latin typeface="-apple-system"/>
              </a:rPr>
              <a:t>Attributes to evaluate include:</a:t>
            </a:r>
          </a:p>
          <a:p>
            <a:pPr lvl="2">
              <a:spcBef>
                <a:spcPts val="600"/>
              </a:spcBef>
              <a:spcAft>
                <a:spcPts val="1200"/>
              </a:spcAft>
            </a:pPr>
            <a:r>
              <a:rPr lang="en-US" i="0" dirty="0">
                <a:effectLst/>
                <a:latin typeface="-apple-system"/>
              </a:rPr>
              <a:t>Free of bias - Is there any systematic over/under-estimation based on collection approaches?</a:t>
            </a:r>
          </a:p>
          <a:p>
            <a:pPr lvl="2">
              <a:spcBef>
                <a:spcPts val="600"/>
              </a:spcBef>
              <a:spcAft>
                <a:spcPts val="1200"/>
              </a:spcAft>
            </a:pPr>
            <a:r>
              <a:rPr lang="en-US" i="0" dirty="0">
                <a:effectLst/>
                <a:latin typeface="-apple-system"/>
              </a:rPr>
              <a:t>Precision versus estimates - Does data capture precise measurements or coarse clusters/approximations?</a:t>
            </a:r>
          </a:p>
          <a:p>
            <a:pPr lvl="2">
              <a:spcBef>
                <a:spcPts val="600"/>
              </a:spcBef>
              <a:spcAft>
                <a:spcPts val="1200"/>
              </a:spcAft>
            </a:pPr>
            <a:r>
              <a:rPr lang="en-US" i="0" dirty="0">
                <a:effectLst/>
                <a:latin typeface="-apple-system"/>
              </a:rPr>
              <a:t>Updates to incorrect data - Are processes in place to improve accuracy over time if wrong?</a:t>
            </a:r>
          </a:p>
        </p:txBody>
      </p:sp>
    </p:spTree>
    <p:extLst>
      <p:ext uri="{BB962C8B-B14F-4D97-AF65-F5344CB8AC3E}">
        <p14:creationId xmlns:p14="http://schemas.microsoft.com/office/powerpoint/2010/main" val="2777393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b="1"/>
              <a:t>Data Analysis: </a:t>
            </a:r>
            <a:r>
              <a:rPr lang="en-US"/>
              <a:t>Data Relevancy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spcBef>
                <a:spcPts val="600"/>
              </a:spcBef>
              <a:spcAft>
                <a:spcPts val="1200"/>
              </a:spcAft>
              <a:buNone/>
            </a:pPr>
            <a:r>
              <a:rPr lang="en-US" b="1" i="0" dirty="0">
                <a:effectLst/>
                <a:latin typeface="-apple-system"/>
              </a:rPr>
              <a:t>Relevance</a:t>
            </a:r>
            <a:r>
              <a:rPr lang="en-US" b="0" i="0" dirty="0">
                <a:effectLst/>
                <a:latin typeface="-apple-system"/>
              </a:rPr>
              <a:t> means data that is applicable and statistically connected to desired analysis outcomes. </a:t>
            </a:r>
          </a:p>
          <a:p>
            <a:pPr lvl="1">
              <a:spcBef>
                <a:spcPts val="600"/>
              </a:spcBef>
              <a:spcAft>
                <a:spcPts val="1200"/>
              </a:spcAft>
            </a:pPr>
            <a:r>
              <a:rPr lang="en-US" b="1" i="0" dirty="0">
                <a:effectLst/>
                <a:latin typeface="-apple-system"/>
              </a:rPr>
              <a:t>Attributes to evaluate include:</a:t>
            </a:r>
          </a:p>
          <a:p>
            <a:pPr lvl="2">
              <a:spcBef>
                <a:spcPts val="600"/>
              </a:spcBef>
              <a:spcAft>
                <a:spcPts val="1200"/>
              </a:spcAft>
            </a:pPr>
            <a:r>
              <a:rPr lang="en-US" b="1" i="0" dirty="0">
                <a:effectLst/>
                <a:latin typeface="-apple-system"/>
              </a:rPr>
              <a:t>Aligns to analysis goals </a:t>
            </a:r>
            <a:r>
              <a:rPr lang="en-US" b="0" i="0" dirty="0">
                <a:effectLst/>
                <a:latin typeface="-apple-system"/>
              </a:rPr>
              <a:t>- Do the metrics clearly map to answering intended questions?</a:t>
            </a:r>
          </a:p>
          <a:p>
            <a:pPr lvl="2">
              <a:spcBef>
                <a:spcPts val="600"/>
              </a:spcBef>
              <a:spcAft>
                <a:spcPts val="1200"/>
              </a:spcAft>
            </a:pPr>
            <a:r>
              <a:rPr lang="en-US" b="1" i="0" dirty="0">
                <a:effectLst/>
                <a:latin typeface="-apple-system"/>
              </a:rPr>
              <a:t>Appropriate level of granularity </a:t>
            </a:r>
            <a:r>
              <a:rPr lang="en-US" b="0" i="0" dirty="0">
                <a:effectLst/>
                <a:latin typeface="-apple-system"/>
              </a:rPr>
              <a:t>- Is detail and segmentation appropriate? Too coarse or granular?</a:t>
            </a:r>
          </a:p>
          <a:p>
            <a:pPr lvl="2">
              <a:spcBef>
                <a:spcPts val="600"/>
              </a:spcBef>
              <a:spcAft>
                <a:spcPts val="1200"/>
              </a:spcAft>
            </a:pPr>
            <a:r>
              <a:rPr lang="en-US" b="1" i="0" dirty="0">
                <a:effectLst/>
                <a:latin typeface="-apple-system"/>
              </a:rPr>
              <a:t>Direct or proxy relationship </a:t>
            </a:r>
            <a:r>
              <a:rPr lang="en-US" b="0" i="0" dirty="0">
                <a:effectLst/>
                <a:latin typeface="-apple-system"/>
              </a:rPr>
              <a:t>- Is desired output directly observable or inferred/approximated?</a:t>
            </a:r>
          </a:p>
        </p:txBody>
      </p:sp>
    </p:spTree>
    <p:extLst>
      <p:ext uri="{BB962C8B-B14F-4D97-AF65-F5344CB8AC3E}">
        <p14:creationId xmlns:p14="http://schemas.microsoft.com/office/powerpoint/2010/main" val="4146796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57200" y="119939"/>
            <a:ext cx="8229600" cy="428312"/>
          </a:xfrm>
        </p:spPr>
        <p:txBody>
          <a:bodyPr>
            <a:normAutofit/>
          </a:bodyPr>
          <a:lstStyle/>
          <a:p>
            <a:pPr>
              <a:lnSpc>
                <a:spcPct val="90000"/>
              </a:lnSpc>
            </a:pPr>
            <a:r>
              <a:rPr lang="en-US" b="1" dirty="0"/>
              <a:t>Summary</a:t>
            </a:r>
          </a:p>
        </p:txBody>
      </p:sp>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9" name="Content Placeholder 8">
            <a:extLst>
              <a:ext uri="{FF2B5EF4-FFF2-40B4-BE49-F238E27FC236}">
                <a16:creationId xmlns:a16="http://schemas.microsoft.com/office/drawing/2014/main" id="{A91842CA-6E69-B675-91A9-FD1ACC423C10}"/>
              </a:ext>
            </a:extLst>
          </p:cNvPr>
          <p:cNvSpPr>
            <a:spLocks noGrp="1"/>
          </p:cNvSpPr>
          <p:nvPr>
            <p:ph idx="1"/>
          </p:nvPr>
        </p:nvSpPr>
        <p:spPr>
          <a:xfrm>
            <a:off x="457200" y="1224321"/>
            <a:ext cx="8229600" cy="5002701"/>
          </a:xfrm>
        </p:spPr>
        <p:txBody>
          <a:bodyPr/>
          <a:lstStyle/>
          <a:p>
            <a:pPr lvl="0"/>
            <a:r>
              <a:rPr lang="en-US" b="0" i="0" dirty="0"/>
              <a:t>Evaluating relevance, accuracy, and quality helps determine whether a dataset can serve as a trustworthy, robust foundation for driving analysis. </a:t>
            </a:r>
          </a:p>
          <a:p>
            <a:endParaRPr lang="en-US" b="1" dirty="0"/>
          </a:p>
        </p:txBody>
      </p:sp>
      <p:sp>
        <p:nvSpPr>
          <p:cNvPr id="3" name="TextBox 2">
            <a:extLst>
              <a:ext uri="{FF2B5EF4-FFF2-40B4-BE49-F238E27FC236}">
                <a16:creationId xmlns:a16="http://schemas.microsoft.com/office/drawing/2014/main" id="{5DE002C7-D6D6-6EF4-091E-55DDAA76BCC7}"/>
              </a:ext>
            </a:extLst>
          </p:cNvPr>
          <p:cNvSpPr txBox="1"/>
          <p:nvPr/>
        </p:nvSpPr>
        <p:spPr>
          <a:xfrm>
            <a:off x="-16796" y="6042691"/>
            <a:ext cx="4719424" cy="923330"/>
          </a:xfrm>
          <a:prstGeom prst="rect">
            <a:avLst/>
          </a:prstGeom>
          <a:noFill/>
        </p:spPr>
        <p:txBody>
          <a:bodyPr wrap="square">
            <a:spAutoFit/>
          </a:bodyPr>
          <a:lstStyle/>
          <a:p>
            <a:r>
              <a:rPr lang="en-US" dirty="0">
                <a:hlinkClick r:id="rId3"/>
              </a:rPr>
              <a:t>Checklist concept. Accomplishment of objectives or goals. To do list. Planning and verification., Photos - </a:t>
            </a:r>
            <a:r>
              <a:rPr lang="en-US" dirty="0" err="1">
                <a:hlinkClick r:id="rId3"/>
              </a:rPr>
              <a:t>Envato</a:t>
            </a:r>
            <a:r>
              <a:rPr lang="en-US" dirty="0">
                <a:hlinkClick r:id="rId3"/>
              </a:rPr>
              <a:t> Elements</a:t>
            </a:r>
            <a:endParaRPr lang="en-US" dirty="0"/>
          </a:p>
        </p:txBody>
      </p:sp>
      <p:pic>
        <p:nvPicPr>
          <p:cNvPr id="3074" name="Picture 2" descr="Checklist concept. Accomplishment of objectives or goals. To do list. Planning and verification.">
            <a:extLst>
              <a:ext uri="{FF2B5EF4-FFF2-40B4-BE49-F238E27FC236}">
                <a16:creationId xmlns:a16="http://schemas.microsoft.com/office/drawing/2014/main" id="{BBA7C8A0-2294-2CFE-977E-887211FE80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5321" b="17126"/>
          <a:stretch/>
        </p:blipFill>
        <p:spPr bwMode="auto">
          <a:xfrm>
            <a:off x="1781494" y="2791329"/>
            <a:ext cx="5581012" cy="2545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935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533400" y="148149"/>
            <a:ext cx="8229600" cy="428312"/>
          </a:xfrm>
        </p:spPr>
        <p:txBody>
          <a:bodyPr>
            <a:normAutofit/>
          </a:bodyPr>
          <a:lstStyle/>
          <a:p>
            <a:pPr>
              <a:lnSpc>
                <a:spcPct val="90000"/>
              </a:lnSpc>
            </a:pPr>
            <a:r>
              <a:rPr lang="en-US" b="1"/>
              <a:t>Questioning the Data</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sz="half" idx="1"/>
          </p:nvPr>
        </p:nvSpPr>
        <p:spPr>
          <a:xfrm>
            <a:off x="457200" y="1121509"/>
            <a:ext cx="4038600" cy="4974491"/>
          </a:xfrm>
        </p:spPr>
        <p:txBody>
          <a:bodyPr>
            <a:normAutofit/>
          </a:bodyPr>
          <a:lstStyle/>
          <a:p>
            <a:pPr>
              <a:spcBef>
                <a:spcPts val="600"/>
              </a:spcBef>
              <a:spcAft>
                <a:spcPts val="600"/>
              </a:spcAft>
            </a:pPr>
            <a:r>
              <a:rPr lang="en-US" sz="2400" b="1" i="0" dirty="0">
                <a:effectLst/>
              </a:rPr>
              <a:t>Questions to ask about data:</a:t>
            </a:r>
          </a:p>
          <a:p>
            <a:pPr lvl="1">
              <a:spcBef>
                <a:spcPts val="600"/>
              </a:spcBef>
              <a:spcAft>
                <a:spcPts val="600"/>
              </a:spcAft>
            </a:pPr>
            <a:r>
              <a:rPr lang="en-US" sz="2000" b="0" i="0" dirty="0">
                <a:effectLst/>
              </a:rPr>
              <a:t>Source</a:t>
            </a:r>
          </a:p>
          <a:p>
            <a:pPr lvl="1">
              <a:spcBef>
                <a:spcPts val="600"/>
              </a:spcBef>
              <a:spcAft>
                <a:spcPts val="600"/>
              </a:spcAft>
            </a:pPr>
            <a:r>
              <a:rPr lang="en-US" sz="2000" b="0" i="0" dirty="0">
                <a:effectLst/>
              </a:rPr>
              <a:t>Timeliness</a:t>
            </a:r>
          </a:p>
          <a:p>
            <a:pPr lvl="1">
              <a:spcBef>
                <a:spcPts val="600"/>
              </a:spcBef>
              <a:spcAft>
                <a:spcPts val="600"/>
              </a:spcAft>
            </a:pPr>
            <a:r>
              <a:rPr lang="en-US" sz="2000" b="0" i="0" dirty="0">
                <a:effectLst/>
              </a:rPr>
              <a:t>Actionability</a:t>
            </a:r>
          </a:p>
          <a:p>
            <a:pPr lvl="1">
              <a:spcBef>
                <a:spcPts val="600"/>
              </a:spcBef>
              <a:spcAft>
                <a:spcPts val="600"/>
              </a:spcAft>
            </a:pPr>
            <a:r>
              <a:rPr lang="en-US" sz="2000" b="0" i="0" dirty="0">
                <a:effectLst/>
              </a:rPr>
              <a:t>Filters applied</a:t>
            </a:r>
          </a:p>
          <a:p>
            <a:pPr lvl="1">
              <a:spcBef>
                <a:spcPts val="600"/>
              </a:spcBef>
              <a:spcAft>
                <a:spcPts val="600"/>
              </a:spcAft>
            </a:pPr>
            <a:r>
              <a:rPr lang="en-US" sz="2000" b="0" i="0" dirty="0">
                <a:effectLst/>
              </a:rPr>
              <a:t>Presence of outliers/missing data</a:t>
            </a:r>
          </a:p>
          <a:p>
            <a:pPr lvl="1">
              <a:spcBef>
                <a:spcPts val="600"/>
              </a:spcBef>
              <a:spcAft>
                <a:spcPts val="600"/>
              </a:spcAft>
            </a:pPr>
            <a:r>
              <a:rPr lang="en-US" sz="2000" b="0" i="0" dirty="0">
                <a:effectLst/>
              </a:rPr>
              <a:t>Scales, ranges, categories</a:t>
            </a:r>
          </a:p>
        </p:txBody>
      </p:sp>
      <p:sp>
        <p:nvSpPr>
          <p:cNvPr id="13" name="Content Placeholder 3">
            <a:extLst>
              <a:ext uri="{FF2B5EF4-FFF2-40B4-BE49-F238E27FC236}">
                <a16:creationId xmlns:a16="http://schemas.microsoft.com/office/drawing/2014/main" id="{E507CCB2-88CA-B24D-1B66-4A95C7C85064}"/>
              </a:ext>
            </a:extLst>
          </p:cNvPr>
          <p:cNvSpPr>
            <a:spLocks noGrp="1"/>
          </p:cNvSpPr>
          <p:nvPr>
            <p:ph sz="half" idx="2"/>
          </p:nvPr>
        </p:nvSpPr>
        <p:spPr>
          <a:xfrm>
            <a:off x="4648200" y="1121509"/>
            <a:ext cx="4038600" cy="4974491"/>
          </a:xfrm>
        </p:spPr>
        <p:txBody>
          <a:bodyPr/>
          <a:lstStyle/>
          <a:p>
            <a:endParaRPr lang="en-US"/>
          </a:p>
        </p:txBody>
      </p:sp>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Tree>
    <p:extLst>
      <p:ext uri="{BB962C8B-B14F-4D97-AF65-F5344CB8AC3E}">
        <p14:creationId xmlns:p14="http://schemas.microsoft.com/office/powerpoint/2010/main" val="1606010094"/>
      </p:ext>
    </p:extLst>
  </p:cSld>
  <p:clrMapOvr>
    <a:masterClrMapping/>
  </p:clrMapOvr>
</p:sld>
</file>

<file path=ppt/theme/theme1.xml><?xml version="1.0" encoding="utf-8"?>
<a:theme xmlns:a="http://schemas.openxmlformats.org/drawingml/2006/main" name="Title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Slide 0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Information Slide 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Information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8FC82D30FF8D84CBEB82DCBA9A15C0A" ma:contentTypeVersion="22" ma:contentTypeDescription="Create a new document." ma:contentTypeScope="" ma:versionID="3013f6de0dd108bbc8dc41a030196cd3">
  <xsd:schema xmlns:xsd="http://www.w3.org/2001/XMLSchema" xmlns:xs="http://www.w3.org/2001/XMLSchema" xmlns:p="http://schemas.microsoft.com/office/2006/metadata/properties" xmlns:ns2="5ec6e143-408a-4839-9bcf-61adb1c13e3f" xmlns:ns3="959d53c8-292b-4aa8-bb70-f9900682e6de" targetNamespace="http://schemas.microsoft.com/office/2006/metadata/properties" ma:root="true" ma:fieldsID="ca06851f1f55f2987bbbb0f6d6a32f46" ns2:_="" ns3:_="">
    <xsd:import namespace="5ec6e143-408a-4839-9bcf-61adb1c13e3f"/>
    <xsd:import namespace="959d53c8-292b-4aa8-bb70-f9900682e6de"/>
    <xsd:element name="properties">
      <xsd:complexType>
        <xsd:sequence>
          <xsd:element name="documentManagement">
            <xsd:complexType>
              <xsd:all>
                <xsd:element ref="ns2:Notes"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Location" minOccurs="0"/>
                <xsd:element ref="ns2:MediaServiceOCR"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c6e143-408a-4839-9bcf-61adb1c13e3f" elementFormDefault="qualified">
    <xsd:import namespace="http://schemas.microsoft.com/office/2006/documentManagement/types"/>
    <xsd:import namespace="http://schemas.microsoft.com/office/infopath/2007/PartnerControls"/>
    <xsd:element name="Notes" ma:index="3" nillable="true" ma:displayName="Notes" ma:format="Dropdown" ma:internalName="Notes" ma:readOnly="false">
      <xsd:simpleType>
        <xsd:restriction base="dms:Text">
          <xsd:maxLength value="255"/>
        </xsd:restriction>
      </xsd:simple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hidden="true" ma:internalName="MediaServiceKeyPoints"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hidden="true"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hidden="true" ma:internalName="MediaServiceLocation" ma:readOnly="true">
      <xsd:simpleType>
        <xsd:restriction base="dms:Text"/>
      </xsd:simpleType>
    </xsd:element>
    <xsd:element name="MediaServiceOCR" ma:index="19" nillable="true" ma:displayName="Extracted Text" ma:hidden="true" ma:internalName="MediaServiceOCR" ma:readOnly="true">
      <xsd:simpleType>
        <xsd:restriction base="dms:Note"/>
      </xsd:simpleType>
    </xsd:element>
    <xsd:element name="MediaLengthInSeconds" ma:index="20" nillable="true" ma:displayName="Length (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2ee097e-371b-4934-9743-e0859e72c14d"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59d53c8-292b-4aa8-bb70-f9900682e6de" elementFormDefault="qualified">
    <xsd:import namespace="http://schemas.microsoft.com/office/2006/documentManagement/types"/>
    <xsd:import namespace="http://schemas.microsoft.com/office/infopath/2007/PartnerControls"/>
    <xsd:element name="SharedWithUsers" ma:index="12"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hidden="true" ma:internalName="SharedWithDetails" ma:readOnly="true">
      <xsd:simpleType>
        <xsd:restriction base="dms:Note"/>
      </xsd:simpleType>
    </xsd:element>
    <xsd:element name="TaxCatchAll" ma:index="23" nillable="true" ma:displayName="Taxonomy Catch All Column" ma:hidden="true" ma:list="{f3abd13d-d1c4-4f6d-b41b-4457eb2c431f}" ma:internalName="TaxCatchAll" ma:readOnly="false" ma:showField="CatchAllData" ma:web="959d53c8-292b-4aa8-bb70-f9900682e6d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Notes xmlns="5ec6e143-408a-4839-9bcf-61adb1c13e3f" xsi:nil="true"/>
    <TaxCatchAll xmlns="959d53c8-292b-4aa8-bb70-f9900682e6de" xsi:nil="true"/>
    <lcf76f155ced4ddcb4097134ff3c332f xmlns="5ec6e143-408a-4839-9bcf-61adb1c13e3f">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E85F03-4453-4CBB-8E0A-4C4A957A1AB3}">
  <ds:schemaRefs>
    <ds:schemaRef ds:uri="5ec6e143-408a-4839-9bcf-61adb1c13e3f"/>
    <ds:schemaRef ds:uri="959d53c8-292b-4aa8-bb70-f9900682e6d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530F82F-BEB8-4CE5-BAAE-EC5C7B644B7C}">
  <ds:schemaRefs>
    <ds:schemaRef ds:uri="http://www.w3.org/XML/1998/namespace"/>
    <ds:schemaRef ds:uri="http://purl.org/dc/terms/"/>
    <ds:schemaRef ds:uri="http://schemas.microsoft.com/office/2006/documentManagement/types"/>
    <ds:schemaRef ds:uri="http://schemas.microsoft.com/office/2006/metadata/properties"/>
    <ds:schemaRef ds:uri="959d53c8-292b-4aa8-bb70-f9900682e6de"/>
    <ds:schemaRef ds:uri="5ec6e143-408a-4839-9bcf-61adb1c13e3f"/>
    <ds:schemaRef ds:uri="http://purl.org/dc/elements/1.1/"/>
    <ds:schemaRef ds:uri="http://schemas.openxmlformats.org/package/2006/metadata/core-properti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E49E43F2-009D-4FD5-9629-B1B9A3DF71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31</TotalTime>
  <Words>7607</Words>
  <Application>Microsoft Macintosh PowerPoint</Application>
  <PresentationFormat>On-screen Show (4:3)</PresentationFormat>
  <Paragraphs>575</Paragraphs>
  <Slides>33</Slides>
  <Notes>33</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33</vt:i4>
      </vt:variant>
    </vt:vector>
  </HeadingPairs>
  <TitlesOfParts>
    <vt:vector size="43" baseType="lpstr">
      <vt:lpstr>MS PGothic</vt:lpstr>
      <vt:lpstr>-apple-system</vt:lpstr>
      <vt:lpstr>Arial</vt:lpstr>
      <vt:lpstr>Calibri</vt:lpstr>
      <vt:lpstr>Courier New</vt:lpstr>
      <vt:lpstr>Wingdings</vt:lpstr>
      <vt:lpstr>Title Slide 02</vt:lpstr>
      <vt:lpstr>Title Slide 03</vt:lpstr>
      <vt:lpstr>Information Slide 01</vt:lpstr>
      <vt:lpstr>Information Slide 02</vt:lpstr>
      <vt:lpstr>Questioning Data</vt:lpstr>
      <vt:lpstr>Learning Objectives</vt:lpstr>
      <vt:lpstr>Learning Objectives</vt:lpstr>
      <vt:lpstr>Data Analysis</vt:lpstr>
      <vt:lpstr>Data Analysis: Data Quality</vt:lpstr>
      <vt:lpstr>Data Analysis: Data Accuracy</vt:lpstr>
      <vt:lpstr>Data Analysis: Data Relevancy</vt:lpstr>
      <vt:lpstr>Summary</vt:lpstr>
      <vt:lpstr>Questioning the Data</vt:lpstr>
      <vt:lpstr>Questioning the Data: Source</vt:lpstr>
      <vt:lpstr>Questioning the Data: Timeliness</vt:lpstr>
      <vt:lpstr>Questioning the Data: Actionability</vt:lpstr>
      <vt:lpstr>Questioning the Data: Filtering</vt:lpstr>
      <vt:lpstr>Questioning the Data: Missing Information</vt:lpstr>
      <vt:lpstr>Questioning the Data: Scales, Ranges, and Categories</vt:lpstr>
      <vt:lpstr>Questioning the Data: Scales, Ranges, and Categories</vt:lpstr>
      <vt:lpstr>Questioning the Data: Scales, Ranges, and Categories</vt:lpstr>
      <vt:lpstr>Correlation and Causation: Intro</vt:lpstr>
      <vt:lpstr>Correlation and Causation: Correlation</vt:lpstr>
      <vt:lpstr>Correlation and Causation: Correlation</vt:lpstr>
      <vt:lpstr>Differentiate between Correlation and Causation</vt:lpstr>
      <vt:lpstr>Differentiate between Correlation and Causation</vt:lpstr>
      <vt:lpstr>Proving Causation</vt:lpstr>
      <vt:lpstr>Proving Causation</vt:lpstr>
      <vt:lpstr>Proving Causation</vt:lpstr>
      <vt:lpstr>Summary</vt:lpstr>
      <vt:lpstr>Questioning Data Exercise</vt:lpstr>
      <vt:lpstr>Questioning Data Exercise  </vt:lpstr>
      <vt:lpstr>Questioning Data Exercise  </vt:lpstr>
      <vt:lpstr>Questioning Data Exercise  </vt:lpstr>
      <vt:lpstr>Questioning Data Exercise  </vt:lpstr>
      <vt:lpstr>Questioning Data Exercise  </vt:lpstr>
      <vt:lpstr>Questioning Data Exercise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Aleks Jovanovich</cp:lastModifiedBy>
  <cp:revision>2</cp:revision>
  <cp:lastPrinted>2018-09-19T19:48:01Z</cp:lastPrinted>
  <dcterms:created xsi:type="dcterms:W3CDTF">2010-04-12T23:12:02Z</dcterms:created>
  <dcterms:modified xsi:type="dcterms:W3CDTF">2024-01-29T15:23:56Z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0x01010078FC82D30FF8D84CBEB82DCBA9A15C0A</vt:lpwstr>
  </property>
  <property fmtid="{D5CDD505-2E9C-101B-9397-08002B2CF9AE}" pid="3" name="MediaServiceImageTags">
    <vt:lpwstr/>
  </property>
</Properties>
</file>