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2"/>
  </p:notesMasterIdLst>
  <p:handoutMasterIdLst>
    <p:handoutMasterId r:id="rId33"/>
  </p:handoutMasterIdLst>
  <p:sldIdLst>
    <p:sldId id="256" r:id="rId8"/>
    <p:sldId id="310" r:id="rId9"/>
    <p:sldId id="423" r:id="rId10"/>
    <p:sldId id="349" r:id="rId11"/>
    <p:sldId id="407" r:id="rId12"/>
    <p:sldId id="424" r:id="rId13"/>
    <p:sldId id="410" r:id="rId14"/>
    <p:sldId id="413" r:id="rId15"/>
    <p:sldId id="414" r:id="rId16"/>
    <p:sldId id="420" r:id="rId17"/>
    <p:sldId id="415" r:id="rId18"/>
    <p:sldId id="425" r:id="rId19"/>
    <p:sldId id="416" r:id="rId20"/>
    <p:sldId id="417" r:id="rId21"/>
    <p:sldId id="418" r:id="rId22"/>
    <p:sldId id="422" r:id="rId23"/>
    <p:sldId id="419" r:id="rId24"/>
    <p:sldId id="421" r:id="rId25"/>
    <p:sldId id="426" r:id="rId26"/>
    <p:sldId id="347" r:id="rId27"/>
    <p:sldId id="404" r:id="rId28"/>
    <p:sldId id="340" r:id="rId29"/>
    <p:sldId id="405" r:id="rId30"/>
    <p:sldId id="406" r:id="rId3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423"/>
            <p14:sldId id="349"/>
            <p14:sldId id="407"/>
          </p14:sldIdLst>
        </p14:section>
        <p14:section name="Creating TEMP Tables" id="{B299EAB8-4134-2844-B67D-1E97E8F9CCEB}">
          <p14:sldIdLst>
            <p14:sldId id="424"/>
            <p14:sldId id="410"/>
            <p14:sldId id="413"/>
            <p14:sldId id="414"/>
            <p14:sldId id="420"/>
            <p14:sldId id="415"/>
          </p14:sldIdLst>
        </p14:section>
        <p14:section name="Data Analysis With Temp Tables" id="{D3DBE30E-DC1E-AD41-B598-D047064EEB40}">
          <p14:sldIdLst>
            <p14:sldId id="425"/>
            <p14:sldId id="416"/>
            <p14:sldId id="417"/>
            <p14:sldId id="418"/>
            <p14:sldId id="422"/>
            <p14:sldId id="419"/>
            <p14:sldId id="421"/>
          </p14:sldIdLst>
        </p14:section>
        <p14:section name="Summary" id="{AA4C0EAE-79EF-BF4D-B6F5-7387AB23E75D}">
          <p14:sldIdLst>
            <p14:sldId id="426"/>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84513" autoAdjust="0"/>
  </p:normalViewPr>
  <p:slideViewPr>
    <p:cSldViewPr snapToGrid="0" snapToObjects="1">
      <p:cViewPr varScale="1">
        <p:scale>
          <a:sx n="134" d="100"/>
          <a:sy n="134" d="100"/>
        </p:scale>
        <p:origin x="201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3/27/25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3/27/25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2294091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12</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19</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36807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20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Analysis with TEMP Tables</a:t>
            </a:r>
          </a:p>
        </p:txBody>
      </p:sp>
    </p:spTree>
    <p:extLst>
      <p:ext uri="{BB962C8B-B14F-4D97-AF65-F5344CB8AC3E}">
        <p14:creationId xmlns:p14="http://schemas.microsoft.com/office/powerpoint/2010/main" val="291804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solidFill>
                  <a:schemeClr val="tx1"/>
                </a:solidFill>
                <a:effectLst/>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Col2, </a:t>
            </a:r>
            <a:r>
              <a:rPr lang="en-US" b="0" i="0" dirty="0">
                <a:solidFill>
                  <a:srgbClr val="E9950C"/>
                </a:solidFill>
                <a:effectLst/>
                <a:latin typeface="Söhne Mono"/>
              </a:rPr>
              <a:t>SUM</a:t>
            </a:r>
            <a:r>
              <a:rPr lang="en-US" b="0" i="0" dirty="0">
                <a:solidFill>
                  <a:schemeClr val="tx1"/>
                </a:solidFill>
                <a:effectLst/>
                <a:latin typeface="Söhne Mono"/>
              </a:rPr>
              <a:t>(Col3)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Col2; </a:t>
            </a:r>
          </a:p>
        </p:txBody>
      </p:sp>
    </p:spTree>
    <p:extLst>
      <p:ext uri="{BB962C8B-B14F-4D97-AF65-F5344CB8AC3E}">
        <p14:creationId xmlns:p14="http://schemas.microsoft.com/office/powerpoint/2010/main" val="162289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dirty="0">
                <a:solidFill>
                  <a:srgbClr val="2E95D3"/>
                </a:solidFill>
                <a:latin typeface="Söhne Mono"/>
              </a:rPr>
              <a:t>LEFT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endParaRPr lang="en-US" b="0" i="0" dirty="0">
              <a:solidFill>
                <a:srgbClr val="FFFFFF"/>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a:t>Recap</a:t>
            </a:r>
            <a:endParaRPr lang="en-US" altLang="en-US" sz="2800" dirty="0"/>
          </a:p>
        </p:txBody>
      </p:sp>
    </p:spTree>
    <p:extLst>
      <p:ext uri="{BB962C8B-B14F-4D97-AF65-F5344CB8AC3E}">
        <p14:creationId xmlns:p14="http://schemas.microsoft.com/office/powerpoint/2010/main" val="225907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Temp Table</a:t>
            </a:r>
          </a:p>
        </p:txBody>
      </p:sp>
    </p:spTree>
    <p:extLst>
      <p:ext uri="{BB962C8B-B14F-4D97-AF65-F5344CB8AC3E}">
        <p14:creationId xmlns:p14="http://schemas.microsoft.com/office/powerpoint/2010/main" val="37092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TEMP Tables</a:t>
            </a:r>
          </a:p>
        </p:txBody>
      </p:sp>
    </p:spTree>
    <p:extLst>
      <p:ext uri="{BB962C8B-B14F-4D97-AF65-F5344CB8AC3E}">
        <p14:creationId xmlns:p14="http://schemas.microsoft.com/office/powerpoint/2010/main" val="240500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15931</TotalTime>
  <Words>2610</Words>
  <Application>Microsoft Macintosh PowerPoint</Application>
  <PresentationFormat>On-screen Show (4:3)</PresentationFormat>
  <Paragraphs>244</Paragraphs>
  <Slides>24</Slides>
  <Notes>22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Defining a Temp Table</vt:lpstr>
      <vt:lpstr>What is a TEMP TABLE</vt:lpstr>
      <vt:lpstr>What is a TEMP TABLE</vt:lpstr>
      <vt:lpstr>Creating TEMP Tables</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Recap</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307</cp:revision>
  <cp:lastPrinted>2018-09-19T19:48:01Z</cp:lastPrinted>
  <dcterms:created xsi:type="dcterms:W3CDTF">2010-04-12T23:12:02Z</dcterms:created>
  <dcterms:modified xsi:type="dcterms:W3CDTF">2025-03-27T13:32:47Z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