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64" r:id="rId4"/>
    <p:sldMasterId id="2147493466" r:id="rId5"/>
    <p:sldMasterId id="2147493460" r:id="rId6"/>
    <p:sldMasterId id="2147493470" r:id="rId7"/>
  </p:sldMasterIdLst>
  <p:notesMasterIdLst>
    <p:notesMasterId r:id="rId15"/>
  </p:notesMasterIdLst>
  <p:handoutMasterIdLst>
    <p:handoutMasterId r:id="rId16"/>
  </p:handoutMasterIdLst>
  <p:sldIdLst>
    <p:sldId id="256" r:id="rId8"/>
    <p:sldId id="305" r:id="rId9"/>
    <p:sldId id="306" r:id="rId10"/>
    <p:sldId id="283" r:id="rId11"/>
    <p:sldId id="308" r:id="rId12"/>
    <p:sldId id="307" r:id="rId13"/>
    <p:sldId id="309" r:id="rId14"/>
  </p:sldIdLst>
  <p:sldSz cx="9144000" cy="6858000" type="screen4x3"/>
  <p:notesSz cx="7010400" cy="92964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omas B Fischbach" initials="TBF" lastIdx="1" clrIdx="0">
    <p:extLst>
      <p:ext uri="{19B8F6BF-5375-455C-9EA6-DF929625EA0E}">
        <p15:presenceInfo xmlns:p15="http://schemas.microsoft.com/office/powerpoint/2012/main" userId="S::Thomas_B_Fischbach@Progressive.com::9b100181-ba77-43d8-8d5d-d32fd393812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4036"/>
    <a:srgbClr val="F5857E"/>
    <a:srgbClr val="00556F"/>
    <a:srgbClr val="4A7EBB"/>
    <a:srgbClr val="F7CE3C"/>
    <a:srgbClr val="D3CCBD"/>
    <a:srgbClr val="3F80CD"/>
    <a:srgbClr val="949A90"/>
    <a:srgbClr val="98DAD9"/>
    <a:srgbClr val="F582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94280" autoAdjust="0"/>
  </p:normalViewPr>
  <p:slideViewPr>
    <p:cSldViewPr snapToGrid="0" snapToObjects="1">
      <p:cViewPr varScale="1">
        <p:scale>
          <a:sx n="107" d="100"/>
          <a:sy n="107" d="100"/>
        </p:scale>
        <p:origin x="232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-37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D0F6E1-8E43-44BB-AD10-2D118302B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C8FFBC-F1EF-49C4-B2DA-DFD741760F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A4128A1-2553-4925-80BE-11C9C0688C53}" type="datetimeFigureOut">
              <a:rPr lang="en-US"/>
              <a:pPr>
                <a:defRPr/>
              </a:pPr>
              <a:t>12/5/23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1B2341-728B-4800-8976-E62E7E046AD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E81DBA-615F-46FB-B05F-A92766D5D1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0868E51-713C-4D54-B1DE-277270EA25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58705B-88C0-42CA-81F7-0E875CE611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E15126-4888-4932-B6C3-7B02C0C7598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3FBF92F-34BB-4974-879D-422CCDC29AB9}" type="datetimeFigureOut">
              <a:rPr lang="en-US"/>
              <a:pPr>
                <a:defRPr/>
              </a:pPr>
              <a:t>12/5/23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413FD02-48A4-4DA7-89E7-2FC09C0696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8FFBB92-9C3B-4112-BD83-4F999ECDD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6B235-252E-401B-AB21-D8A166EA28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EAA52-B793-40A2-A43E-3444591079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0B7D74D-C969-4920-A7A6-E44C909EE3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976F7B8F-3F81-492C-A80E-CAF72B928D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397E328E-CCBA-4478-9B04-890335BD2D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F0A16267-A242-433D-8871-F958D211A5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B45B74-0753-40C3-80A2-E3A7219AAD86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83559"/>
            <a:ext cx="7772400" cy="399850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00556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293037"/>
            <a:ext cx="6400800" cy="33410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rgbClr val="00556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15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121509"/>
            <a:ext cx="2473569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3067538" y="1121509"/>
            <a:ext cx="5619262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9786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13230" y="1121509"/>
            <a:ext cx="2473569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455245" y="1121509"/>
            <a:ext cx="5619262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7032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2019" y="2883559"/>
            <a:ext cx="6400800" cy="399850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00556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2019" y="3293037"/>
            <a:ext cx="6400800" cy="33410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rgbClr val="00556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861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462"/>
            <a:ext cx="8229600" cy="50027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5775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plit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1509"/>
            <a:ext cx="4038600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1509"/>
            <a:ext cx="4038600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1965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121509"/>
            <a:ext cx="2473569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3067538" y="1121509"/>
            <a:ext cx="5619262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422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13230" y="1121509"/>
            <a:ext cx="2473569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455245" y="1121509"/>
            <a:ext cx="5619262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9342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3888" y="2553420"/>
            <a:ext cx="7886700" cy="681487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23888" y="3295502"/>
            <a:ext cx="7886700" cy="560507"/>
          </a:xfrm>
        </p:spPr>
        <p:txBody>
          <a:bodyPr/>
          <a:lstStyle>
            <a:lvl1pPr marL="0" indent="0">
              <a:buNone/>
              <a:defRPr sz="1800">
                <a:solidFill>
                  <a:srgbClr val="0FA7B5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112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462"/>
            <a:ext cx="8229600" cy="50027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848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plit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1509"/>
            <a:ext cx="4038600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1509"/>
            <a:ext cx="4038600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498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jpe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KDS_Cover_2A-04.jpg">
            <a:extLst>
              <a:ext uri="{FF2B5EF4-FFF2-40B4-BE49-F238E27FC236}">
                <a16:creationId xmlns:a16="http://schemas.microsoft.com/office/drawing/2014/main" id="{4FE1C379-7611-400C-A5EE-DC13D9408A4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472" r:id="rId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 descr="KDS_Cover_3A-05.jpg">
            <a:extLst>
              <a:ext uri="{FF2B5EF4-FFF2-40B4-BE49-F238E27FC236}">
                <a16:creationId xmlns:a16="http://schemas.microsoft.com/office/drawing/2014/main" id="{F3F5536A-FCE9-493E-BC13-7230A61934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473" r:id="rId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 descr="KDS_Header_Bar_1A_2A.jpg">
            <a:extLst>
              <a:ext uri="{FF2B5EF4-FFF2-40B4-BE49-F238E27FC236}">
                <a16:creationId xmlns:a16="http://schemas.microsoft.com/office/drawing/2014/main" id="{A964DDFA-2636-4F00-8405-3CF01364D30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703263"/>
            <a:ext cx="8394700" cy="3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4" descr="KDS_Footer_A.jpg">
            <a:extLst>
              <a:ext uri="{FF2B5EF4-FFF2-40B4-BE49-F238E27FC236}">
                <a16:creationId xmlns:a16="http://schemas.microsoft.com/office/drawing/2014/main" id="{3A755CB4-4D40-4259-96E5-0369359688DA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788" y="6410325"/>
            <a:ext cx="3224212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474" r:id="rId1"/>
    <p:sldLayoutId id="2147493475" r:id="rId2"/>
    <p:sldLayoutId id="2147493476" r:id="rId3"/>
    <p:sldLayoutId id="2147493477" r:id="rId4"/>
    <p:sldLayoutId id="2147493478" r:id="rId5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rgbClr val="00556F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00556F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KDS_Footer_A.jpg">
            <a:extLst>
              <a:ext uri="{FF2B5EF4-FFF2-40B4-BE49-F238E27FC236}">
                <a16:creationId xmlns:a16="http://schemas.microsoft.com/office/drawing/2014/main" id="{3E12171D-6930-4CED-8334-C751C3ECCA0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788" y="6410325"/>
            <a:ext cx="3224212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1" descr="KDS_Header_Bar_3A.jpg">
            <a:extLst>
              <a:ext uri="{FF2B5EF4-FFF2-40B4-BE49-F238E27FC236}">
                <a16:creationId xmlns:a16="http://schemas.microsoft.com/office/drawing/2014/main" id="{4E29AE8B-65E5-4206-A6DC-5F73410E08F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479" r:id="rId1"/>
    <p:sldLayoutId id="2147493480" r:id="rId2"/>
    <p:sldLayoutId id="2147493481" r:id="rId3"/>
    <p:sldLayoutId id="2147493482" r:id="rId4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rgbClr val="00556F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00556F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6D0DDDAD-F6CD-4950-850F-8232ADB246A1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en-US" sz="2800" dirty="0"/>
              <a:t>Title page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7C84A2C5-5A88-76DF-C328-2A3CC73431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57BC5F-5386-4946-B190-8CCE815B04CF}"/>
              </a:ext>
            </a:extLst>
          </p:cNvPr>
          <p:cNvSpPr txBox="1"/>
          <p:nvPr/>
        </p:nvSpPr>
        <p:spPr>
          <a:xfrm>
            <a:off x="400050" y="239713"/>
            <a:ext cx="8364538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en-US" sz="24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Header</a:t>
            </a:r>
            <a:endParaRPr lang="en-US" sz="2400" dirty="0">
              <a:solidFill>
                <a:schemeClr val="accent5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354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0C7A1-02D3-55B3-3A59-119692F56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C7DC3-6027-54CC-D814-88C8FFD957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D1012-371A-2481-EEFE-8FAA3C3A0A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440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57BC5F-5386-4946-B190-8CCE815B04CF}"/>
              </a:ext>
            </a:extLst>
          </p:cNvPr>
          <p:cNvSpPr txBox="1"/>
          <p:nvPr/>
        </p:nvSpPr>
        <p:spPr>
          <a:xfrm>
            <a:off x="400050" y="239713"/>
            <a:ext cx="8364538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en-US" sz="24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Header</a:t>
            </a:r>
            <a:endParaRPr lang="en-US" sz="2400" dirty="0">
              <a:solidFill>
                <a:schemeClr val="accent5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C823C3E1-BF95-5595-263D-93B2FD70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8ED6430-2167-AB5F-9155-52C8132EB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2832" y="1121508"/>
            <a:ext cx="2473569" cy="497449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712972E-6EEE-081F-7006-3D2697DD79DA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006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09743-96A5-2652-5419-F860F8CCC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7A837-FED5-1DBA-ED92-F559E6BF31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50344B-90A5-CCAF-2104-7B3D697A6972}"/>
              </a:ext>
            </a:extLst>
          </p:cNvPr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98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FEDD3-06A5-1A4B-04B5-F3048822D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C21DA-7DFD-A4A4-FC7F-4349F351696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lumMod val="75000"/>
            </a:schemeClr>
          </a:solidFill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067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37AEAF-90B9-097F-CBC2-E4EC09FBFB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2019" y="2883558"/>
            <a:ext cx="6400800" cy="987401"/>
          </a:xfrm>
        </p:spPr>
        <p:txBody>
          <a:bodyPr/>
          <a:lstStyle/>
          <a:p>
            <a:pPr algn="ctr"/>
            <a:r>
              <a:rPr lang="en-US" sz="36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167181857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 0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itle Slide 0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Information Slide 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Information Slide 0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17D047DAB2764FBE8B85865ADF125C" ma:contentTypeVersion="0" ma:contentTypeDescription="Create a new document." ma:contentTypeScope="" ma:versionID="3154522c01a2510568c44eaa3f86772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9784AE-7718-4684-9BBC-9AAC52D5A5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530F82F-BEB8-4CE5-BAAE-EC5C7B644B7C}">
  <ds:schemaRefs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E49E43F2-009D-4FD5-9629-B1B9A3DF71D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11312</TotalTime>
  <Words>7</Words>
  <Application>Microsoft Macintosh PowerPoint</Application>
  <PresentationFormat>On-screen Show (4:3)</PresentationFormat>
  <Paragraphs>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Title Slide 02</vt:lpstr>
      <vt:lpstr>Title Slide 03</vt:lpstr>
      <vt:lpstr>Information Slide 01</vt:lpstr>
      <vt:lpstr>Information Slide 02</vt:lpstr>
      <vt:lpstr>Title page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Aleks Jovanovich</cp:lastModifiedBy>
  <cp:revision>257</cp:revision>
  <cp:lastPrinted>2018-09-19T19:48:01Z</cp:lastPrinted>
  <dcterms:created xsi:type="dcterms:W3CDTF">2010-04-12T23:12:02Z</dcterms:created>
  <dcterms:modified xsi:type="dcterms:W3CDTF">2023-12-05T19:19:55Z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