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650"/>
    <a:srgbClr val="838286"/>
    <a:srgbClr val="45C6E9"/>
    <a:srgbClr val="F4F4F4"/>
    <a:srgbClr val="264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D5361-5AB2-42C7-B40D-9509DA3E1F69}" v="84" dt="2020-12-18T14:46:59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7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Dutkiewicz" userId="1c193584-681a-408e-9129-ab14d617b6ef" providerId="ADAL" clId="{13AD5361-5AB2-42C7-B40D-9509DA3E1F69}"/>
    <pc:docChg chg="undo custSel modSld">
      <pc:chgData name="Sarah Dutkiewicz" userId="1c193584-681a-408e-9129-ab14d617b6ef" providerId="ADAL" clId="{13AD5361-5AB2-42C7-B40D-9509DA3E1F69}" dt="2020-12-18T14:46:59.628" v="79" actId="207"/>
      <pc:docMkLst>
        <pc:docMk/>
      </pc:docMkLst>
      <pc:sldChg chg="addSp modSp mod">
        <pc:chgData name="Sarah Dutkiewicz" userId="1c193584-681a-408e-9129-ab14d617b6ef" providerId="ADAL" clId="{13AD5361-5AB2-42C7-B40D-9509DA3E1F69}" dt="2020-12-18T14:46:59.628" v="79" actId="207"/>
        <pc:sldMkLst>
          <pc:docMk/>
          <pc:sldMk cId="3842446375" sldId="256"/>
        </pc:sldMkLst>
        <pc:graphicFrameChg chg="add mod modGraphic">
          <ac:chgData name="Sarah Dutkiewicz" userId="1c193584-681a-408e-9129-ab14d617b6ef" providerId="ADAL" clId="{13AD5361-5AB2-42C7-B40D-9509DA3E1F69}" dt="2020-12-18T14:45:33.634" v="67" actId="207"/>
          <ac:graphicFrameMkLst>
            <pc:docMk/>
            <pc:sldMk cId="3842446375" sldId="256"/>
            <ac:graphicFrameMk id="4" creationId="{7E5B5740-E976-440B-9F50-658C87896F0D}"/>
          </ac:graphicFrameMkLst>
        </pc:graphicFrameChg>
        <pc:graphicFrameChg chg="add mod">
          <ac:chgData name="Sarah Dutkiewicz" userId="1c193584-681a-408e-9129-ab14d617b6ef" providerId="ADAL" clId="{13AD5361-5AB2-42C7-B40D-9509DA3E1F69}" dt="2020-12-18T14:45:49.869" v="69" actId="1076"/>
          <ac:graphicFrameMkLst>
            <pc:docMk/>
            <pc:sldMk cId="3842446375" sldId="256"/>
            <ac:graphicFrameMk id="5" creationId="{4A5DB793-339B-42DE-82AA-CC4DDE5D6DAF}"/>
          </ac:graphicFrameMkLst>
        </pc:graphicFrameChg>
        <pc:graphicFrameChg chg="add mod">
          <ac:chgData name="Sarah Dutkiewicz" userId="1c193584-681a-408e-9129-ab14d617b6ef" providerId="ADAL" clId="{13AD5361-5AB2-42C7-B40D-9509DA3E1F69}" dt="2020-12-18T14:46:55.554" v="78" actId="207"/>
          <ac:graphicFrameMkLst>
            <pc:docMk/>
            <pc:sldMk cId="3842446375" sldId="256"/>
            <ac:graphicFrameMk id="6" creationId="{4489B531-3FC9-4011-B668-3D2F55ACED84}"/>
          </ac:graphicFrameMkLst>
        </pc:graphicFrameChg>
        <pc:graphicFrameChg chg="add mod">
          <ac:chgData name="Sarah Dutkiewicz" userId="1c193584-681a-408e-9129-ab14d617b6ef" providerId="ADAL" clId="{13AD5361-5AB2-42C7-B40D-9509DA3E1F69}" dt="2020-12-18T14:46:59.628" v="79" actId="207"/>
          <ac:graphicFrameMkLst>
            <pc:docMk/>
            <pc:sldMk cId="3842446375" sldId="256"/>
            <ac:graphicFrameMk id="7" creationId="{FD293DA4-3E0A-4EF3-9CD1-8848879AD35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1AC8B-5E5C-4868-8F63-9B4F923032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1D03F9A-98F1-48EF-8AE7-F20CB9832F3E}">
      <dgm:prSet phldrT="[Text]"/>
      <dgm:spPr>
        <a:solidFill>
          <a:srgbClr val="264658"/>
        </a:solidFill>
      </dgm:spPr>
      <dgm:t>
        <a:bodyPr/>
        <a:lstStyle/>
        <a:p>
          <a:r>
            <a:rPr lang="en-US" dirty="0"/>
            <a:t>Extract</a:t>
          </a:r>
        </a:p>
      </dgm:t>
    </dgm:pt>
    <dgm:pt modelId="{F572395A-CD18-4F0C-9BB7-66BE952116DA}" type="parTrans" cxnId="{4FF921D0-D9F1-4A2C-AEB5-424804E844A8}">
      <dgm:prSet/>
      <dgm:spPr/>
      <dgm:t>
        <a:bodyPr/>
        <a:lstStyle/>
        <a:p>
          <a:endParaRPr lang="en-US"/>
        </a:p>
      </dgm:t>
    </dgm:pt>
    <dgm:pt modelId="{5B7AAB4B-48ED-4316-9B3F-703DF2FB5BF4}" type="sibTrans" cxnId="{4FF921D0-D9F1-4A2C-AEB5-424804E844A8}">
      <dgm:prSet/>
      <dgm:spPr>
        <a:solidFill>
          <a:srgbClr val="838286"/>
        </a:solidFill>
      </dgm:spPr>
      <dgm:t>
        <a:bodyPr/>
        <a:lstStyle/>
        <a:p>
          <a:endParaRPr lang="en-US"/>
        </a:p>
      </dgm:t>
    </dgm:pt>
    <dgm:pt modelId="{A165978C-78BB-419A-BFA5-F16E58E1E12C}">
      <dgm:prSet phldrT="[Text]"/>
      <dgm:spPr>
        <a:solidFill>
          <a:srgbClr val="264658"/>
        </a:solidFill>
      </dgm:spPr>
      <dgm:t>
        <a:bodyPr/>
        <a:lstStyle/>
        <a:p>
          <a:r>
            <a:rPr lang="en-US" dirty="0"/>
            <a:t>Transform</a:t>
          </a:r>
        </a:p>
      </dgm:t>
    </dgm:pt>
    <dgm:pt modelId="{9055F5F4-76D1-4C1A-9F81-ABCE582DCB04}" type="parTrans" cxnId="{6DB9DB15-D163-430C-BCEF-9D85CD03F54E}">
      <dgm:prSet/>
      <dgm:spPr/>
      <dgm:t>
        <a:bodyPr/>
        <a:lstStyle/>
        <a:p>
          <a:endParaRPr lang="en-US"/>
        </a:p>
      </dgm:t>
    </dgm:pt>
    <dgm:pt modelId="{5E8F226C-9F20-47DF-9E1D-4206D276C963}" type="sibTrans" cxnId="{6DB9DB15-D163-430C-BCEF-9D85CD03F54E}">
      <dgm:prSet/>
      <dgm:spPr>
        <a:solidFill>
          <a:srgbClr val="838286"/>
        </a:solidFill>
      </dgm:spPr>
      <dgm:t>
        <a:bodyPr/>
        <a:lstStyle/>
        <a:p>
          <a:endParaRPr lang="en-US"/>
        </a:p>
      </dgm:t>
    </dgm:pt>
    <dgm:pt modelId="{F6C9E084-8DFF-4301-93D4-5D2C35A0DC18}">
      <dgm:prSet phldrT="[Text]"/>
      <dgm:spPr>
        <a:solidFill>
          <a:srgbClr val="264658"/>
        </a:solidFill>
      </dgm:spPr>
      <dgm:t>
        <a:bodyPr/>
        <a:lstStyle/>
        <a:p>
          <a:r>
            <a:rPr lang="en-US" dirty="0"/>
            <a:t>Load</a:t>
          </a:r>
        </a:p>
      </dgm:t>
    </dgm:pt>
    <dgm:pt modelId="{71A64A8B-CFB8-4F95-B198-F7784B115E0F}" type="parTrans" cxnId="{16452B45-A9F0-403F-8C88-9695F97B6944}">
      <dgm:prSet/>
      <dgm:spPr/>
      <dgm:t>
        <a:bodyPr/>
        <a:lstStyle/>
        <a:p>
          <a:endParaRPr lang="en-US"/>
        </a:p>
      </dgm:t>
    </dgm:pt>
    <dgm:pt modelId="{8F1EC31F-6F0E-4B3C-8FFD-A4A3A04E737C}" type="sibTrans" cxnId="{16452B45-A9F0-403F-8C88-9695F97B6944}">
      <dgm:prSet/>
      <dgm:spPr/>
      <dgm:t>
        <a:bodyPr/>
        <a:lstStyle/>
        <a:p>
          <a:endParaRPr lang="en-US"/>
        </a:p>
      </dgm:t>
    </dgm:pt>
    <dgm:pt modelId="{A9E03909-A1BE-4195-8C87-4B4185765CAD}" type="pres">
      <dgm:prSet presAssocID="{DBD1AC8B-5E5C-4868-8F63-9B4F9230329C}" presName="Name0" presStyleCnt="0">
        <dgm:presLayoutVars>
          <dgm:dir/>
          <dgm:resizeHandles val="exact"/>
        </dgm:presLayoutVars>
      </dgm:prSet>
      <dgm:spPr/>
    </dgm:pt>
    <dgm:pt modelId="{8D0170F2-C338-46F4-9041-152D62B40C3C}" type="pres">
      <dgm:prSet presAssocID="{C1D03F9A-98F1-48EF-8AE7-F20CB9832F3E}" presName="node" presStyleLbl="node1" presStyleIdx="0" presStyleCnt="3">
        <dgm:presLayoutVars>
          <dgm:bulletEnabled val="1"/>
        </dgm:presLayoutVars>
      </dgm:prSet>
      <dgm:spPr/>
    </dgm:pt>
    <dgm:pt modelId="{663D0C5B-0602-43F6-9627-46E9EC9D1A31}" type="pres">
      <dgm:prSet presAssocID="{5B7AAB4B-48ED-4316-9B3F-703DF2FB5BF4}" presName="sibTrans" presStyleLbl="sibTrans2D1" presStyleIdx="0" presStyleCnt="2"/>
      <dgm:spPr/>
    </dgm:pt>
    <dgm:pt modelId="{6FAD3C71-15A5-4022-AB85-81A9EC9DA32F}" type="pres">
      <dgm:prSet presAssocID="{5B7AAB4B-48ED-4316-9B3F-703DF2FB5BF4}" presName="connectorText" presStyleLbl="sibTrans2D1" presStyleIdx="0" presStyleCnt="2"/>
      <dgm:spPr/>
    </dgm:pt>
    <dgm:pt modelId="{DEE9E021-1F98-4725-BB21-4FD74C6FEE06}" type="pres">
      <dgm:prSet presAssocID="{A165978C-78BB-419A-BFA5-F16E58E1E12C}" presName="node" presStyleLbl="node1" presStyleIdx="1" presStyleCnt="3">
        <dgm:presLayoutVars>
          <dgm:bulletEnabled val="1"/>
        </dgm:presLayoutVars>
      </dgm:prSet>
      <dgm:spPr/>
    </dgm:pt>
    <dgm:pt modelId="{F6E1332C-7718-42AA-A7AB-4AB67AFB5983}" type="pres">
      <dgm:prSet presAssocID="{5E8F226C-9F20-47DF-9E1D-4206D276C963}" presName="sibTrans" presStyleLbl="sibTrans2D1" presStyleIdx="1" presStyleCnt="2"/>
      <dgm:spPr/>
    </dgm:pt>
    <dgm:pt modelId="{D7AB3EE6-4EEE-42C7-9462-D626967D8487}" type="pres">
      <dgm:prSet presAssocID="{5E8F226C-9F20-47DF-9E1D-4206D276C963}" presName="connectorText" presStyleLbl="sibTrans2D1" presStyleIdx="1" presStyleCnt="2"/>
      <dgm:spPr/>
    </dgm:pt>
    <dgm:pt modelId="{AF8319B9-A0E4-4AFF-B72D-734D36C5377A}" type="pres">
      <dgm:prSet presAssocID="{F6C9E084-8DFF-4301-93D4-5D2C35A0DC18}" presName="node" presStyleLbl="node1" presStyleIdx="2" presStyleCnt="3">
        <dgm:presLayoutVars>
          <dgm:bulletEnabled val="1"/>
        </dgm:presLayoutVars>
      </dgm:prSet>
      <dgm:spPr/>
    </dgm:pt>
  </dgm:ptLst>
  <dgm:cxnLst>
    <dgm:cxn modelId="{FCD03801-5897-47DD-B59E-57A3CF48DB42}" type="presOf" srcId="{F6C9E084-8DFF-4301-93D4-5D2C35A0DC18}" destId="{AF8319B9-A0E4-4AFF-B72D-734D36C5377A}" srcOrd="0" destOrd="0" presId="urn:microsoft.com/office/officeart/2005/8/layout/process1"/>
    <dgm:cxn modelId="{494FA713-70C0-4A87-B8BF-DBC7791F5A05}" type="presOf" srcId="{C1D03F9A-98F1-48EF-8AE7-F20CB9832F3E}" destId="{8D0170F2-C338-46F4-9041-152D62B40C3C}" srcOrd="0" destOrd="0" presId="urn:microsoft.com/office/officeart/2005/8/layout/process1"/>
    <dgm:cxn modelId="{6DB9DB15-D163-430C-BCEF-9D85CD03F54E}" srcId="{DBD1AC8B-5E5C-4868-8F63-9B4F9230329C}" destId="{A165978C-78BB-419A-BFA5-F16E58E1E12C}" srcOrd="1" destOrd="0" parTransId="{9055F5F4-76D1-4C1A-9F81-ABCE582DCB04}" sibTransId="{5E8F226C-9F20-47DF-9E1D-4206D276C963}"/>
    <dgm:cxn modelId="{E4E7E61B-DD2E-4056-8E04-2D08AFE65497}" type="presOf" srcId="{DBD1AC8B-5E5C-4868-8F63-9B4F9230329C}" destId="{A9E03909-A1BE-4195-8C87-4B4185765CAD}" srcOrd="0" destOrd="0" presId="urn:microsoft.com/office/officeart/2005/8/layout/process1"/>
    <dgm:cxn modelId="{C92EE443-5AEE-4B79-8563-88750A077EA7}" type="presOf" srcId="{5E8F226C-9F20-47DF-9E1D-4206D276C963}" destId="{F6E1332C-7718-42AA-A7AB-4AB67AFB5983}" srcOrd="0" destOrd="0" presId="urn:microsoft.com/office/officeart/2005/8/layout/process1"/>
    <dgm:cxn modelId="{16452B45-A9F0-403F-8C88-9695F97B6944}" srcId="{DBD1AC8B-5E5C-4868-8F63-9B4F9230329C}" destId="{F6C9E084-8DFF-4301-93D4-5D2C35A0DC18}" srcOrd="2" destOrd="0" parTransId="{71A64A8B-CFB8-4F95-B198-F7784B115E0F}" sibTransId="{8F1EC31F-6F0E-4B3C-8FFD-A4A3A04E737C}"/>
    <dgm:cxn modelId="{B01F294C-C8B7-4657-8740-5283A7A4035D}" type="presOf" srcId="{5B7AAB4B-48ED-4316-9B3F-703DF2FB5BF4}" destId="{663D0C5B-0602-43F6-9627-46E9EC9D1A31}" srcOrd="0" destOrd="0" presId="urn:microsoft.com/office/officeart/2005/8/layout/process1"/>
    <dgm:cxn modelId="{3FCBCA7F-64BB-474F-A557-D508EF9776A1}" type="presOf" srcId="{A165978C-78BB-419A-BFA5-F16E58E1E12C}" destId="{DEE9E021-1F98-4725-BB21-4FD74C6FEE06}" srcOrd="0" destOrd="0" presId="urn:microsoft.com/office/officeart/2005/8/layout/process1"/>
    <dgm:cxn modelId="{8F4FC28B-2D4B-4F6B-AE99-FC2E5E7BE142}" type="presOf" srcId="{5B7AAB4B-48ED-4316-9B3F-703DF2FB5BF4}" destId="{6FAD3C71-15A5-4022-AB85-81A9EC9DA32F}" srcOrd="1" destOrd="0" presId="urn:microsoft.com/office/officeart/2005/8/layout/process1"/>
    <dgm:cxn modelId="{A15A38B6-3DF3-49CF-9ED4-D51B7EE86FD0}" type="presOf" srcId="{5E8F226C-9F20-47DF-9E1D-4206D276C963}" destId="{D7AB3EE6-4EEE-42C7-9462-D626967D8487}" srcOrd="1" destOrd="0" presId="urn:microsoft.com/office/officeart/2005/8/layout/process1"/>
    <dgm:cxn modelId="{4FF921D0-D9F1-4A2C-AEB5-424804E844A8}" srcId="{DBD1AC8B-5E5C-4868-8F63-9B4F9230329C}" destId="{C1D03F9A-98F1-48EF-8AE7-F20CB9832F3E}" srcOrd="0" destOrd="0" parTransId="{F572395A-CD18-4F0C-9BB7-66BE952116DA}" sibTransId="{5B7AAB4B-48ED-4316-9B3F-703DF2FB5BF4}"/>
    <dgm:cxn modelId="{96891A2C-6281-4FA4-818A-B0CA1299674D}" type="presParOf" srcId="{A9E03909-A1BE-4195-8C87-4B4185765CAD}" destId="{8D0170F2-C338-46F4-9041-152D62B40C3C}" srcOrd="0" destOrd="0" presId="urn:microsoft.com/office/officeart/2005/8/layout/process1"/>
    <dgm:cxn modelId="{DF28398A-7A84-4347-9DBD-0B4F38EBBAFB}" type="presParOf" srcId="{A9E03909-A1BE-4195-8C87-4B4185765CAD}" destId="{663D0C5B-0602-43F6-9627-46E9EC9D1A31}" srcOrd="1" destOrd="0" presId="urn:microsoft.com/office/officeart/2005/8/layout/process1"/>
    <dgm:cxn modelId="{EEB7323D-9F41-4F8B-B9AF-44468F3BBBF1}" type="presParOf" srcId="{663D0C5B-0602-43F6-9627-46E9EC9D1A31}" destId="{6FAD3C71-15A5-4022-AB85-81A9EC9DA32F}" srcOrd="0" destOrd="0" presId="urn:microsoft.com/office/officeart/2005/8/layout/process1"/>
    <dgm:cxn modelId="{3526421C-32FA-41D5-841D-3DF9AA2D629A}" type="presParOf" srcId="{A9E03909-A1BE-4195-8C87-4B4185765CAD}" destId="{DEE9E021-1F98-4725-BB21-4FD74C6FEE06}" srcOrd="2" destOrd="0" presId="urn:microsoft.com/office/officeart/2005/8/layout/process1"/>
    <dgm:cxn modelId="{A014258C-4678-4AB5-8549-D5AC97B5172F}" type="presParOf" srcId="{A9E03909-A1BE-4195-8C87-4B4185765CAD}" destId="{F6E1332C-7718-42AA-A7AB-4AB67AFB5983}" srcOrd="3" destOrd="0" presId="urn:microsoft.com/office/officeart/2005/8/layout/process1"/>
    <dgm:cxn modelId="{BAB16C84-BEEC-4553-9768-8E380896BD89}" type="presParOf" srcId="{F6E1332C-7718-42AA-A7AB-4AB67AFB5983}" destId="{D7AB3EE6-4EEE-42C7-9462-D626967D8487}" srcOrd="0" destOrd="0" presId="urn:microsoft.com/office/officeart/2005/8/layout/process1"/>
    <dgm:cxn modelId="{AEA8DA64-A9B7-4203-8010-CECD94466FC0}" type="presParOf" srcId="{A9E03909-A1BE-4195-8C87-4B4185765CAD}" destId="{AF8319B9-A0E4-4AFF-B72D-734D36C5377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D1AC8B-5E5C-4868-8F63-9B4F923032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1D03F9A-98F1-48EF-8AE7-F20CB9832F3E}">
      <dgm:prSet phldrT="[Text]"/>
      <dgm:spPr>
        <a:solidFill>
          <a:srgbClr val="ED1650"/>
        </a:solidFill>
      </dgm:spPr>
      <dgm:t>
        <a:bodyPr/>
        <a:lstStyle/>
        <a:p>
          <a:r>
            <a:rPr lang="en-US" dirty="0"/>
            <a:t>Extract</a:t>
          </a:r>
        </a:p>
      </dgm:t>
    </dgm:pt>
    <dgm:pt modelId="{F572395A-CD18-4F0C-9BB7-66BE952116DA}" type="parTrans" cxnId="{4FF921D0-D9F1-4A2C-AEB5-424804E844A8}">
      <dgm:prSet/>
      <dgm:spPr/>
      <dgm:t>
        <a:bodyPr/>
        <a:lstStyle/>
        <a:p>
          <a:endParaRPr lang="en-US"/>
        </a:p>
      </dgm:t>
    </dgm:pt>
    <dgm:pt modelId="{5B7AAB4B-48ED-4316-9B3F-703DF2FB5BF4}" type="sibTrans" cxnId="{4FF921D0-D9F1-4A2C-AEB5-424804E844A8}">
      <dgm:prSet/>
      <dgm:spPr>
        <a:solidFill>
          <a:srgbClr val="838286"/>
        </a:solidFill>
      </dgm:spPr>
      <dgm:t>
        <a:bodyPr/>
        <a:lstStyle/>
        <a:p>
          <a:endParaRPr lang="en-US"/>
        </a:p>
      </dgm:t>
    </dgm:pt>
    <dgm:pt modelId="{A165978C-78BB-419A-BFA5-F16E58E1E12C}">
      <dgm:prSet phldrT="[Text]"/>
      <dgm:spPr>
        <a:solidFill>
          <a:srgbClr val="264658"/>
        </a:solidFill>
      </dgm:spPr>
      <dgm:t>
        <a:bodyPr/>
        <a:lstStyle/>
        <a:p>
          <a:r>
            <a:rPr lang="en-US" dirty="0"/>
            <a:t>Transform</a:t>
          </a:r>
        </a:p>
      </dgm:t>
    </dgm:pt>
    <dgm:pt modelId="{9055F5F4-76D1-4C1A-9F81-ABCE582DCB04}" type="parTrans" cxnId="{6DB9DB15-D163-430C-BCEF-9D85CD03F54E}">
      <dgm:prSet/>
      <dgm:spPr/>
      <dgm:t>
        <a:bodyPr/>
        <a:lstStyle/>
        <a:p>
          <a:endParaRPr lang="en-US"/>
        </a:p>
      </dgm:t>
    </dgm:pt>
    <dgm:pt modelId="{5E8F226C-9F20-47DF-9E1D-4206D276C963}" type="sibTrans" cxnId="{6DB9DB15-D163-430C-BCEF-9D85CD03F54E}">
      <dgm:prSet/>
      <dgm:spPr>
        <a:solidFill>
          <a:srgbClr val="838286"/>
        </a:solidFill>
      </dgm:spPr>
      <dgm:t>
        <a:bodyPr/>
        <a:lstStyle/>
        <a:p>
          <a:endParaRPr lang="en-US"/>
        </a:p>
      </dgm:t>
    </dgm:pt>
    <dgm:pt modelId="{F6C9E084-8DFF-4301-93D4-5D2C35A0DC18}">
      <dgm:prSet phldrT="[Text]"/>
      <dgm:spPr>
        <a:solidFill>
          <a:srgbClr val="264658"/>
        </a:solidFill>
      </dgm:spPr>
      <dgm:t>
        <a:bodyPr/>
        <a:lstStyle/>
        <a:p>
          <a:r>
            <a:rPr lang="en-US" dirty="0"/>
            <a:t>Load</a:t>
          </a:r>
        </a:p>
      </dgm:t>
    </dgm:pt>
    <dgm:pt modelId="{71A64A8B-CFB8-4F95-B198-F7784B115E0F}" type="parTrans" cxnId="{16452B45-A9F0-403F-8C88-9695F97B6944}">
      <dgm:prSet/>
      <dgm:spPr/>
      <dgm:t>
        <a:bodyPr/>
        <a:lstStyle/>
        <a:p>
          <a:endParaRPr lang="en-US"/>
        </a:p>
      </dgm:t>
    </dgm:pt>
    <dgm:pt modelId="{8F1EC31F-6F0E-4B3C-8FFD-A4A3A04E737C}" type="sibTrans" cxnId="{16452B45-A9F0-403F-8C88-9695F97B6944}">
      <dgm:prSet/>
      <dgm:spPr/>
      <dgm:t>
        <a:bodyPr/>
        <a:lstStyle/>
        <a:p>
          <a:endParaRPr lang="en-US"/>
        </a:p>
      </dgm:t>
    </dgm:pt>
    <dgm:pt modelId="{A9E03909-A1BE-4195-8C87-4B4185765CAD}" type="pres">
      <dgm:prSet presAssocID="{DBD1AC8B-5E5C-4868-8F63-9B4F9230329C}" presName="Name0" presStyleCnt="0">
        <dgm:presLayoutVars>
          <dgm:dir/>
          <dgm:resizeHandles val="exact"/>
        </dgm:presLayoutVars>
      </dgm:prSet>
      <dgm:spPr/>
    </dgm:pt>
    <dgm:pt modelId="{8D0170F2-C338-46F4-9041-152D62B40C3C}" type="pres">
      <dgm:prSet presAssocID="{C1D03F9A-98F1-48EF-8AE7-F20CB9832F3E}" presName="node" presStyleLbl="node1" presStyleIdx="0" presStyleCnt="3">
        <dgm:presLayoutVars>
          <dgm:bulletEnabled val="1"/>
        </dgm:presLayoutVars>
      </dgm:prSet>
      <dgm:spPr/>
    </dgm:pt>
    <dgm:pt modelId="{663D0C5B-0602-43F6-9627-46E9EC9D1A31}" type="pres">
      <dgm:prSet presAssocID="{5B7AAB4B-48ED-4316-9B3F-703DF2FB5BF4}" presName="sibTrans" presStyleLbl="sibTrans2D1" presStyleIdx="0" presStyleCnt="2"/>
      <dgm:spPr/>
    </dgm:pt>
    <dgm:pt modelId="{6FAD3C71-15A5-4022-AB85-81A9EC9DA32F}" type="pres">
      <dgm:prSet presAssocID="{5B7AAB4B-48ED-4316-9B3F-703DF2FB5BF4}" presName="connectorText" presStyleLbl="sibTrans2D1" presStyleIdx="0" presStyleCnt="2"/>
      <dgm:spPr/>
    </dgm:pt>
    <dgm:pt modelId="{DEE9E021-1F98-4725-BB21-4FD74C6FEE06}" type="pres">
      <dgm:prSet presAssocID="{A165978C-78BB-419A-BFA5-F16E58E1E12C}" presName="node" presStyleLbl="node1" presStyleIdx="1" presStyleCnt="3">
        <dgm:presLayoutVars>
          <dgm:bulletEnabled val="1"/>
        </dgm:presLayoutVars>
      </dgm:prSet>
      <dgm:spPr/>
    </dgm:pt>
    <dgm:pt modelId="{F6E1332C-7718-42AA-A7AB-4AB67AFB5983}" type="pres">
      <dgm:prSet presAssocID="{5E8F226C-9F20-47DF-9E1D-4206D276C963}" presName="sibTrans" presStyleLbl="sibTrans2D1" presStyleIdx="1" presStyleCnt="2"/>
      <dgm:spPr/>
    </dgm:pt>
    <dgm:pt modelId="{D7AB3EE6-4EEE-42C7-9462-D626967D8487}" type="pres">
      <dgm:prSet presAssocID="{5E8F226C-9F20-47DF-9E1D-4206D276C963}" presName="connectorText" presStyleLbl="sibTrans2D1" presStyleIdx="1" presStyleCnt="2"/>
      <dgm:spPr/>
    </dgm:pt>
    <dgm:pt modelId="{AF8319B9-A0E4-4AFF-B72D-734D36C5377A}" type="pres">
      <dgm:prSet presAssocID="{F6C9E084-8DFF-4301-93D4-5D2C35A0DC18}" presName="node" presStyleLbl="node1" presStyleIdx="2" presStyleCnt="3">
        <dgm:presLayoutVars>
          <dgm:bulletEnabled val="1"/>
        </dgm:presLayoutVars>
      </dgm:prSet>
      <dgm:spPr/>
    </dgm:pt>
  </dgm:ptLst>
  <dgm:cxnLst>
    <dgm:cxn modelId="{FCD03801-5897-47DD-B59E-57A3CF48DB42}" type="presOf" srcId="{F6C9E084-8DFF-4301-93D4-5D2C35A0DC18}" destId="{AF8319B9-A0E4-4AFF-B72D-734D36C5377A}" srcOrd="0" destOrd="0" presId="urn:microsoft.com/office/officeart/2005/8/layout/process1"/>
    <dgm:cxn modelId="{494FA713-70C0-4A87-B8BF-DBC7791F5A05}" type="presOf" srcId="{C1D03F9A-98F1-48EF-8AE7-F20CB9832F3E}" destId="{8D0170F2-C338-46F4-9041-152D62B40C3C}" srcOrd="0" destOrd="0" presId="urn:microsoft.com/office/officeart/2005/8/layout/process1"/>
    <dgm:cxn modelId="{6DB9DB15-D163-430C-BCEF-9D85CD03F54E}" srcId="{DBD1AC8B-5E5C-4868-8F63-9B4F9230329C}" destId="{A165978C-78BB-419A-BFA5-F16E58E1E12C}" srcOrd="1" destOrd="0" parTransId="{9055F5F4-76D1-4C1A-9F81-ABCE582DCB04}" sibTransId="{5E8F226C-9F20-47DF-9E1D-4206D276C963}"/>
    <dgm:cxn modelId="{E4E7E61B-DD2E-4056-8E04-2D08AFE65497}" type="presOf" srcId="{DBD1AC8B-5E5C-4868-8F63-9B4F9230329C}" destId="{A9E03909-A1BE-4195-8C87-4B4185765CAD}" srcOrd="0" destOrd="0" presId="urn:microsoft.com/office/officeart/2005/8/layout/process1"/>
    <dgm:cxn modelId="{C92EE443-5AEE-4B79-8563-88750A077EA7}" type="presOf" srcId="{5E8F226C-9F20-47DF-9E1D-4206D276C963}" destId="{F6E1332C-7718-42AA-A7AB-4AB67AFB5983}" srcOrd="0" destOrd="0" presId="urn:microsoft.com/office/officeart/2005/8/layout/process1"/>
    <dgm:cxn modelId="{16452B45-A9F0-403F-8C88-9695F97B6944}" srcId="{DBD1AC8B-5E5C-4868-8F63-9B4F9230329C}" destId="{F6C9E084-8DFF-4301-93D4-5D2C35A0DC18}" srcOrd="2" destOrd="0" parTransId="{71A64A8B-CFB8-4F95-B198-F7784B115E0F}" sibTransId="{8F1EC31F-6F0E-4B3C-8FFD-A4A3A04E737C}"/>
    <dgm:cxn modelId="{B01F294C-C8B7-4657-8740-5283A7A4035D}" type="presOf" srcId="{5B7AAB4B-48ED-4316-9B3F-703DF2FB5BF4}" destId="{663D0C5B-0602-43F6-9627-46E9EC9D1A31}" srcOrd="0" destOrd="0" presId="urn:microsoft.com/office/officeart/2005/8/layout/process1"/>
    <dgm:cxn modelId="{3FCBCA7F-64BB-474F-A557-D508EF9776A1}" type="presOf" srcId="{A165978C-78BB-419A-BFA5-F16E58E1E12C}" destId="{DEE9E021-1F98-4725-BB21-4FD74C6FEE06}" srcOrd="0" destOrd="0" presId="urn:microsoft.com/office/officeart/2005/8/layout/process1"/>
    <dgm:cxn modelId="{8F4FC28B-2D4B-4F6B-AE99-FC2E5E7BE142}" type="presOf" srcId="{5B7AAB4B-48ED-4316-9B3F-703DF2FB5BF4}" destId="{6FAD3C71-15A5-4022-AB85-81A9EC9DA32F}" srcOrd="1" destOrd="0" presId="urn:microsoft.com/office/officeart/2005/8/layout/process1"/>
    <dgm:cxn modelId="{A15A38B6-3DF3-49CF-9ED4-D51B7EE86FD0}" type="presOf" srcId="{5E8F226C-9F20-47DF-9E1D-4206D276C963}" destId="{D7AB3EE6-4EEE-42C7-9462-D626967D8487}" srcOrd="1" destOrd="0" presId="urn:microsoft.com/office/officeart/2005/8/layout/process1"/>
    <dgm:cxn modelId="{4FF921D0-D9F1-4A2C-AEB5-424804E844A8}" srcId="{DBD1AC8B-5E5C-4868-8F63-9B4F9230329C}" destId="{C1D03F9A-98F1-48EF-8AE7-F20CB9832F3E}" srcOrd="0" destOrd="0" parTransId="{F572395A-CD18-4F0C-9BB7-66BE952116DA}" sibTransId="{5B7AAB4B-48ED-4316-9B3F-703DF2FB5BF4}"/>
    <dgm:cxn modelId="{96891A2C-6281-4FA4-818A-B0CA1299674D}" type="presParOf" srcId="{A9E03909-A1BE-4195-8C87-4B4185765CAD}" destId="{8D0170F2-C338-46F4-9041-152D62B40C3C}" srcOrd="0" destOrd="0" presId="urn:microsoft.com/office/officeart/2005/8/layout/process1"/>
    <dgm:cxn modelId="{DF28398A-7A84-4347-9DBD-0B4F38EBBAFB}" type="presParOf" srcId="{A9E03909-A1BE-4195-8C87-4B4185765CAD}" destId="{663D0C5B-0602-43F6-9627-46E9EC9D1A31}" srcOrd="1" destOrd="0" presId="urn:microsoft.com/office/officeart/2005/8/layout/process1"/>
    <dgm:cxn modelId="{EEB7323D-9F41-4F8B-B9AF-44468F3BBBF1}" type="presParOf" srcId="{663D0C5B-0602-43F6-9627-46E9EC9D1A31}" destId="{6FAD3C71-15A5-4022-AB85-81A9EC9DA32F}" srcOrd="0" destOrd="0" presId="urn:microsoft.com/office/officeart/2005/8/layout/process1"/>
    <dgm:cxn modelId="{3526421C-32FA-41D5-841D-3DF9AA2D629A}" type="presParOf" srcId="{A9E03909-A1BE-4195-8C87-4B4185765CAD}" destId="{DEE9E021-1F98-4725-BB21-4FD74C6FEE06}" srcOrd="2" destOrd="0" presId="urn:microsoft.com/office/officeart/2005/8/layout/process1"/>
    <dgm:cxn modelId="{A014258C-4678-4AB5-8549-D5AC97B5172F}" type="presParOf" srcId="{A9E03909-A1BE-4195-8C87-4B4185765CAD}" destId="{F6E1332C-7718-42AA-A7AB-4AB67AFB5983}" srcOrd="3" destOrd="0" presId="urn:microsoft.com/office/officeart/2005/8/layout/process1"/>
    <dgm:cxn modelId="{BAB16C84-BEEC-4553-9768-8E380896BD89}" type="presParOf" srcId="{F6E1332C-7718-42AA-A7AB-4AB67AFB5983}" destId="{D7AB3EE6-4EEE-42C7-9462-D626967D8487}" srcOrd="0" destOrd="0" presId="urn:microsoft.com/office/officeart/2005/8/layout/process1"/>
    <dgm:cxn modelId="{AEA8DA64-A9B7-4203-8010-CECD94466FC0}" type="presParOf" srcId="{A9E03909-A1BE-4195-8C87-4B4185765CAD}" destId="{AF8319B9-A0E4-4AFF-B72D-734D36C5377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D1AC8B-5E5C-4868-8F63-9B4F923032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1D03F9A-98F1-48EF-8AE7-F20CB9832F3E}">
      <dgm:prSet phldrT="[Text]"/>
      <dgm:spPr>
        <a:solidFill>
          <a:srgbClr val="264658"/>
        </a:solidFill>
      </dgm:spPr>
      <dgm:t>
        <a:bodyPr/>
        <a:lstStyle/>
        <a:p>
          <a:r>
            <a:rPr lang="en-US" dirty="0"/>
            <a:t>Extract</a:t>
          </a:r>
        </a:p>
      </dgm:t>
    </dgm:pt>
    <dgm:pt modelId="{F572395A-CD18-4F0C-9BB7-66BE952116DA}" type="parTrans" cxnId="{4FF921D0-D9F1-4A2C-AEB5-424804E844A8}">
      <dgm:prSet/>
      <dgm:spPr/>
      <dgm:t>
        <a:bodyPr/>
        <a:lstStyle/>
        <a:p>
          <a:endParaRPr lang="en-US"/>
        </a:p>
      </dgm:t>
    </dgm:pt>
    <dgm:pt modelId="{5B7AAB4B-48ED-4316-9B3F-703DF2FB5BF4}" type="sibTrans" cxnId="{4FF921D0-D9F1-4A2C-AEB5-424804E844A8}">
      <dgm:prSet/>
      <dgm:spPr>
        <a:solidFill>
          <a:srgbClr val="838286"/>
        </a:solidFill>
      </dgm:spPr>
      <dgm:t>
        <a:bodyPr/>
        <a:lstStyle/>
        <a:p>
          <a:endParaRPr lang="en-US"/>
        </a:p>
      </dgm:t>
    </dgm:pt>
    <dgm:pt modelId="{A165978C-78BB-419A-BFA5-F16E58E1E12C}">
      <dgm:prSet phldrT="[Text]"/>
      <dgm:spPr>
        <a:solidFill>
          <a:srgbClr val="ED1650"/>
        </a:solidFill>
      </dgm:spPr>
      <dgm:t>
        <a:bodyPr/>
        <a:lstStyle/>
        <a:p>
          <a:r>
            <a:rPr lang="en-US" dirty="0"/>
            <a:t>Transform</a:t>
          </a:r>
        </a:p>
      </dgm:t>
    </dgm:pt>
    <dgm:pt modelId="{9055F5F4-76D1-4C1A-9F81-ABCE582DCB04}" type="parTrans" cxnId="{6DB9DB15-D163-430C-BCEF-9D85CD03F54E}">
      <dgm:prSet/>
      <dgm:spPr/>
      <dgm:t>
        <a:bodyPr/>
        <a:lstStyle/>
        <a:p>
          <a:endParaRPr lang="en-US"/>
        </a:p>
      </dgm:t>
    </dgm:pt>
    <dgm:pt modelId="{5E8F226C-9F20-47DF-9E1D-4206D276C963}" type="sibTrans" cxnId="{6DB9DB15-D163-430C-BCEF-9D85CD03F54E}">
      <dgm:prSet/>
      <dgm:spPr>
        <a:solidFill>
          <a:srgbClr val="838286"/>
        </a:solidFill>
      </dgm:spPr>
      <dgm:t>
        <a:bodyPr/>
        <a:lstStyle/>
        <a:p>
          <a:endParaRPr lang="en-US"/>
        </a:p>
      </dgm:t>
    </dgm:pt>
    <dgm:pt modelId="{F6C9E084-8DFF-4301-93D4-5D2C35A0DC18}">
      <dgm:prSet phldrT="[Text]"/>
      <dgm:spPr>
        <a:solidFill>
          <a:srgbClr val="264658"/>
        </a:solidFill>
      </dgm:spPr>
      <dgm:t>
        <a:bodyPr/>
        <a:lstStyle/>
        <a:p>
          <a:r>
            <a:rPr lang="en-US" dirty="0"/>
            <a:t>Load</a:t>
          </a:r>
        </a:p>
      </dgm:t>
    </dgm:pt>
    <dgm:pt modelId="{71A64A8B-CFB8-4F95-B198-F7784B115E0F}" type="parTrans" cxnId="{16452B45-A9F0-403F-8C88-9695F97B6944}">
      <dgm:prSet/>
      <dgm:spPr/>
      <dgm:t>
        <a:bodyPr/>
        <a:lstStyle/>
        <a:p>
          <a:endParaRPr lang="en-US"/>
        </a:p>
      </dgm:t>
    </dgm:pt>
    <dgm:pt modelId="{8F1EC31F-6F0E-4B3C-8FFD-A4A3A04E737C}" type="sibTrans" cxnId="{16452B45-A9F0-403F-8C88-9695F97B6944}">
      <dgm:prSet/>
      <dgm:spPr/>
      <dgm:t>
        <a:bodyPr/>
        <a:lstStyle/>
        <a:p>
          <a:endParaRPr lang="en-US"/>
        </a:p>
      </dgm:t>
    </dgm:pt>
    <dgm:pt modelId="{A9E03909-A1BE-4195-8C87-4B4185765CAD}" type="pres">
      <dgm:prSet presAssocID="{DBD1AC8B-5E5C-4868-8F63-9B4F9230329C}" presName="Name0" presStyleCnt="0">
        <dgm:presLayoutVars>
          <dgm:dir/>
          <dgm:resizeHandles val="exact"/>
        </dgm:presLayoutVars>
      </dgm:prSet>
      <dgm:spPr/>
    </dgm:pt>
    <dgm:pt modelId="{8D0170F2-C338-46F4-9041-152D62B40C3C}" type="pres">
      <dgm:prSet presAssocID="{C1D03F9A-98F1-48EF-8AE7-F20CB9832F3E}" presName="node" presStyleLbl="node1" presStyleIdx="0" presStyleCnt="3">
        <dgm:presLayoutVars>
          <dgm:bulletEnabled val="1"/>
        </dgm:presLayoutVars>
      </dgm:prSet>
      <dgm:spPr/>
    </dgm:pt>
    <dgm:pt modelId="{663D0C5B-0602-43F6-9627-46E9EC9D1A31}" type="pres">
      <dgm:prSet presAssocID="{5B7AAB4B-48ED-4316-9B3F-703DF2FB5BF4}" presName="sibTrans" presStyleLbl="sibTrans2D1" presStyleIdx="0" presStyleCnt="2"/>
      <dgm:spPr/>
    </dgm:pt>
    <dgm:pt modelId="{6FAD3C71-15A5-4022-AB85-81A9EC9DA32F}" type="pres">
      <dgm:prSet presAssocID="{5B7AAB4B-48ED-4316-9B3F-703DF2FB5BF4}" presName="connectorText" presStyleLbl="sibTrans2D1" presStyleIdx="0" presStyleCnt="2"/>
      <dgm:spPr/>
    </dgm:pt>
    <dgm:pt modelId="{DEE9E021-1F98-4725-BB21-4FD74C6FEE06}" type="pres">
      <dgm:prSet presAssocID="{A165978C-78BB-419A-BFA5-F16E58E1E12C}" presName="node" presStyleLbl="node1" presStyleIdx="1" presStyleCnt="3">
        <dgm:presLayoutVars>
          <dgm:bulletEnabled val="1"/>
        </dgm:presLayoutVars>
      </dgm:prSet>
      <dgm:spPr/>
    </dgm:pt>
    <dgm:pt modelId="{F6E1332C-7718-42AA-A7AB-4AB67AFB5983}" type="pres">
      <dgm:prSet presAssocID="{5E8F226C-9F20-47DF-9E1D-4206D276C963}" presName="sibTrans" presStyleLbl="sibTrans2D1" presStyleIdx="1" presStyleCnt="2"/>
      <dgm:spPr/>
    </dgm:pt>
    <dgm:pt modelId="{D7AB3EE6-4EEE-42C7-9462-D626967D8487}" type="pres">
      <dgm:prSet presAssocID="{5E8F226C-9F20-47DF-9E1D-4206D276C963}" presName="connectorText" presStyleLbl="sibTrans2D1" presStyleIdx="1" presStyleCnt="2"/>
      <dgm:spPr/>
    </dgm:pt>
    <dgm:pt modelId="{AF8319B9-A0E4-4AFF-B72D-734D36C5377A}" type="pres">
      <dgm:prSet presAssocID="{F6C9E084-8DFF-4301-93D4-5D2C35A0DC18}" presName="node" presStyleLbl="node1" presStyleIdx="2" presStyleCnt="3">
        <dgm:presLayoutVars>
          <dgm:bulletEnabled val="1"/>
        </dgm:presLayoutVars>
      </dgm:prSet>
      <dgm:spPr/>
    </dgm:pt>
  </dgm:ptLst>
  <dgm:cxnLst>
    <dgm:cxn modelId="{FCD03801-5897-47DD-B59E-57A3CF48DB42}" type="presOf" srcId="{F6C9E084-8DFF-4301-93D4-5D2C35A0DC18}" destId="{AF8319B9-A0E4-4AFF-B72D-734D36C5377A}" srcOrd="0" destOrd="0" presId="urn:microsoft.com/office/officeart/2005/8/layout/process1"/>
    <dgm:cxn modelId="{494FA713-70C0-4A87-B8BF-DBC7791F5A05}" type="presOf" srcId="{C1D03F9A-98F1-48EF-8AE7-F20CB9832F3E}" destId="{8D0170F2-C338-46F4-9041-152D62B40C3C}" srcOrd="0" destOrd="0" presId="urn:microsoft.com/office/officeart/2005/8/layout/process1"/>
    <dgm:cxn modelId="{6DB9DB15-D163-430C-BCEF-9D85CD03F54E}" srcId="{DBD1AC8B-5E5C-4868-8F63-9B4F9230329C}" destId="{A165978C-78BB-419A-BFA5-F16E58E1E12C}" srcOrd="1" destOrd="0" parTransId="{9055F5F4-76D1-4C1A-9F81-ABCE582DCB04}" sibTransId="{5E8F226C-9F20-47DF-9E1D-4206D276C963}"/>
    <dgm:cxn modelId="{E4E7E61B-DD2E-4056-8E04-2D08AFE65497}" type="presOf" srcId="{DBD1AC8B-5E5C-4868-8F63-9B4F9230329C}" destId="{A9E03909-A1BE-4195-8C87-4B4185765CAD}" srcOrd="0" destOrd="0" presId="urn:microsoft.com/office/officeart/2005/8/layout/process1"/>
    <dgm:cxn modelId="{C92EE443-5AEE-4B79-8563-88750A077EA7}" type="presOf" srcId="{5E8F226C-9F20-47DF-9E1D-4206D276C963}" destId="{F6E1332C-7718-42AA-A7AB-4AB67AFB5983}" srcOrd="0" destOrd="0" presId="urn:microsoft.com/office/officeart/2005/8/layout/process1"/>
    <dgm:cxn modelId="{16452B45-A9F0-403F-8C88-9695F97B6944}" srcId="{DBD1AC8B-5E5C-4868-8F63-9B4F9230329C}" destId="{F6C9E084-8DFF-4301-93D4-5D2C35A0DC18}" srcOrd="2" destOrd="0" parTransId="{71A64A8B-CFB8-4F95-B198-F7784B115E0F}" sibTransId="{8F1EC31F-6F0E-4B3C-8FFD-A4A3A04E737C}"/>
    <dgm:cxn modelId="{B01F294C-C8B7-4657-8740-5283A7A4035D}" type="presOf" srcId="{5B7AAB4B-48ED-4316-9B3F-703DF2FB5BF4}" destId="{663D0C5B-0602-43F6-9627-46E9EC9D1A31}" srcOrd="0" destOrd="0" presId="urn:microsoft.com/office/officeart/2005/8/layout/process1"/>
    <dgm:cxn modelId="{3FCBCA7F-64BB-474F-A557-D508EF9776A1}" type="presOf" srcId="{A165978C-78BB-419A-BFA5-F16E58E1E12C}" destId="{DEE9E021-1F98-4725-BB21-4FD74C6FEE06}" srcOrd="0" destOrd="0" presId="urn:microsoft.com/office/officeart/2005/8/layout/process1"/>
    <dgm:cxn modelId="{8F4FC28B-2D4B-4F6B-AE99-FC2E5E7BE142}" type="presOf" srcId="{5B7AAB4B-48ED-4316-9B3F-703DF2FB5BF4}" destId="{6FAD3C71-15A5-4022-AB85-81A9EC9DA32F}" srcOrd="1" destOrd="0" presId="urn:microsoft.com/office/officeart/2005/8/layout/process1"/>
    <dgm:cxn modelId="{A15A38B6-3DF3-49CF-9ED4-D51B7EE86FD0}" type="presOf" srcId="{5E8F226C-9F20-47DF-9E1D-4206D276C963}" destId="{D7AB3EE6-4EEE-42C7-9462-D626967D8487}" srcOrd="1" destOrd="0" presId="urn:microsoft.com/office/officeart/2005/8/layout/process1"/>
    <dgm:cxn modelId="{4FF921D0-D9F1-4A2C-AEB5-424804E844A8}" srcId="{DBD1AC8B-5E5C-4868-8F63-9B4F9230329C}" destId="{C1D03F9A-98F1-48EF-8AE7-F20CB9832F3E}" srcOrd="0" destOrd="0" parTransId="{F572395A-CD18-4F0C-9BB7-66BE952116DA}" sibTransId="{5B7AAB4B-48ED-4316-9B3F-703DF2FB5BF4}"/>
    <dgm:cxn modelId="{96891A2C-6281-4FA4-818A-B0CA1299674D}" type="presParOf" srcId="{A9E03909-A1BE-4195-8C87-4B4185765CAD}" destId="{8D0170F2-C338-46F4-9041-152D62B40C3C}" srcOrd="0" destOrd="0" presId="urn:microsoft.com/office/officeart/2005/8/layout/process1"/>
    <dgm:cxn modelId="{DF28398A-7A84-4347-9DBD-0B4F38EBBAFB}" type="presParOf" srcId="{A9E03909-A1BE-4195-8C87-4B4185765CAD}" destId="{663D0C5B-0602-43F6-9627-46E9EC9D1A31}" srcOrd="1" destOrd="0" presId="urn:microsoft.com/office/officeart/2005/8/layout/process1"/>
    <dgm:cxn modelId="{EEB7323D-9F41-4F8B-B9AF-44468F3BBBF1}" type="presParOf" srcId="{663D0C5B-0602-43F6-9627-46E9EC9D1A31}" destId="{6FAD3C71-15A5-4022-AB85-81A9EC9DA32F}" srcOrd="0" destOrd="0" presId="urn:microsoft.com/office/officeart/2005/8/layout/process1"/>
    <dgm:cxn modelId="{3526421C-32FA-41D5-841D-3DF9AA2D629A}" type="presParOf" srcId="{A9E03909-A1BE-4195-8C87-4B4185765CAD}" destId="{DEE9E021-1F98-4725-BB21-4FD74C6FEE06}" srcOrd="2" destOrd="0" presId="urn:microsoft.com/office/officeart/2005/8/layout/process1"/>
    <dgm:cxn modelId="{A014258C-4678-4AB5-8549-D5AC97B5172F}" type="presParOf" srcId="{A9E03909-A1BE-4195-8C87-4B4185765CAD}" destId="{F6E1332C-7718-42AA-A7AB-4AB67AFB5983}" srcOrd="3" destOrd="0" presId="urn:microsoft.com/office/officeart/2005/8/layout/process1"/>
    <dgm:cxn modelId="{BAB16C84-BEEC-4553-9768-8E380896BD89}" type="presParOf" srcId="{F6E1332C-7718-42AA-A7AB-4AB67AFB5983}" destId="{D7AB3EE6-4EEE-42C7-9462-D626967D8487}" srcOrd="0" destOrd="0" presId="urn:microsoft.com/office/officeart/2005/8/layout/process1"/>
    <dgm:cxn modelId="{AEA8DA64-A9B7-4203-8010-CECD94466FC0}" type="presParOf" srcId="{A9E03909-A1BE-4195-8C87-4B4185765CAD}" destId="{AF8319B9-A0E4-4AFF-B72D-734D36C5377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D1AC8B-5E5C-4868-8F63-9B4F9230329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1D03F9A-98F1-48EF-8AE7-F20CB9832F3E}">
      <dgm:prSet phldrT="[Text]"/>
      <dgm:spPr>
        <a:solidFill>
          <a:srgbClr val="264658"/>
        </a:solidFill>
      </dgm:spPr>
      <dgm:t>
        <a:bodyPr/>
        <a:lstStyle/>
        <a:p>
          <a:r>
            <a:rPr lang="en-US" dirty="0"/>
            <a:t>Extract</a:t>
          </a:r>
        </a:p>
      </dgm:t>
    </dgm:pt>
    <dgm:pt modelId="{F572395A-CD18-4F0C-9BB7-66BE952116DA}" type="parTrans" cxnId="{4FF921D0-D9F1-4A2C-AEB5-424804E844A8}">
      <dgm:prSet/>
      <dgm:spPr/>
      <dgm:t>
        <a:bodyPr/>
        <a:lstStyle/>
        <a:p>
          <a:endParaRPr lang="en-US"/>
        </a:p>
      </dgm:t>
    </dgm:pt>
    <dgm:pt modelId="{5B7AAB4B-48ED-4316-9B3F-703DF2FB5BF4}" type="sibTrans" cxnId="{4FF921D0-D9F1-4A2C-AEB5-424804E844A8}">
      <dgm:prSet/>
      <dgm:spPr>
        <a:solidFill>
          <a:srgbClr val="838286"/>
        </a:solidFill>
      </dgm:spPr>
      <dgm:t>
        <a:bodyPr/>
        <a:lstStyle/>
        <a:p>
          <a:endParaRPr lang="en-US"/>
        </a:p>
      </dgm:t>
    </dgm:pt>
    <dgm:pt modelId="{A165978C-78BB-419A-BFA5-F16E58E1E12C}">
      <dgm:prSet phldrT="[Text]"/>
      <dgm:spPr>
        <a:solidFill>
          <a:srgbClr val="264658"/>
        </a:solidFill>
      </dgm:spPr>
      <dgm:t>
        <a:bodyPr/>
        <a:lstStyle/>
        <a:p>
          <a:r>
            <a:rPr lang="en-US" dirty="0"/>
            <a:t>Transform</a:t>
          </a:r>
        </a:p>
      </dgm:t>
    </dgm:pt>
    <dgm:pt modelId="{9055F5F4-76D1-4C1A-9F81-ABCE582DCB04}" type="parTrans" cxnId="{6DB9DB15-D163-430C-BCEF-9D85CD03F54E}">
      <dgm:prSet/>
      <dgm:spPr/>
      <dgm:t>
        <a:bodyPr/>
        <a:lstStyle/>
        <a:p>
          <a:endParaRPr lang="en-US"/>
        </a:p>
      </dgm:t>
    </dgm:pt>
    <dgm:pt modelId="{5E8F226C-9F20-47DF-9E1D-4206D276C963}" type="sibTrans" cxnId="{6DB9DB15-D163-430C-BCEF-9D85CD03F54E}">
      <dgm:prSet/>
      <dgm:spPr>
        <a:solidFill>
          <a:srgbClr val="838286"/>
        </a:solidFill>
      </dgm:spPr>
      <dgm:t>
        <a:bodyPr/>
        <a:lstStyle/>
        <a:p>
          <a:endParaRPr lang="en-US"/>
        </a:p>
      </dgm:t>
    </dgm:pt>
    <dgm:pt modelId="{F6C9E084-8DFF-4301-93D4-5D2C35A0DC18}">
      <dgm:prSet phldrT="[Text]"/>
      <dgm:spPr>
        <a:solidFill>
          <a:srgbClr val="ED1650"/>
        </a:solidFill>
      </dgm:spPr>
      <dgm:t>
        <a:bodyPr/>
        <a:lstStyle/>
        <a:p>
          <a:r>
            <a:rPr lang="en-US" dirty="0"/>
            <a:t>Load</a:t>
          </a:r>
        </a:p>
      </dgm:t>
    </dgm:pt>
    <dgm:pt modelId="{71A64A8B-CFB8-4F95-B198-F7784B115E0F}" type="parTrans" cxnId="{16452B45-A9F0-403F-8C88-9695F97B6944}">
      <dgm:prSet/>
      <dgm:spPr/>
      <dgm:t>
        <a:bodyPr/>
        <a:lstStyle/>
        <a:p>
          <a:endParaRPr lang="en-US"/>
        </a:p>
      </dgm:t>
    </dgm:pt>
    <dgm:pt modelId="{8F1EC31F-6F0E-4B3C-8FFD-A4A3A04E737C}" type="sibTrans" cxnId="{16452B45-A9F0-403F-8C88-9695F97B6944}">
      <dgm:prSet/>
      <dgm:spPr/>
      <dgm:t>
        <a:bodyPr/>
        <a:lstStyle/>
        <a:p>
          <a:endParaRPr lang="en-US"/>
        </a:p>
      </dgm:t>
    </dgm:pt>
    <dgm:pt modelId="{A9E03909-A1BE-4195-8C87-4B4185765CAD}" type="pres">
      <dgm:prSet presAssocID="{DBD1AC8B-5E5C-4868-8F63-9B4F9230329C}" presName="Name0" presStyleCnt="0">
        <dgm:presLayoutVars>
          <dgm:dir/>
          <dgm:resizeHandles val="exact"/>
        </dgm:presLayoutVars>
      </dgm:prSet>
      <dgm:spPr/>
    </dgm:pt>
    <dgm:pt modelId="{8D0170F2-C338-46F4-9041-152D62B40C3C}" type="pres">
      <dgm:prSet presAssocID="{C1D03F9A-98F1-48EF-8AE7-F20CB9832F3E}" presName="node" presStyleLbl="node1" presStyleIdx="0" presStyleCnt="3">
        <dgm:presLayoutVars>
          <dgm:bulletEnabled val="1"/>
        </dgm:presLayoutVars>
      </dgm:prSet>
      <dgm:spPr/>
    </dgm:pt>
    <dgm:pt modelId="{663D0C5B-0602-43F6-9627-46E9EC9D1A31}" type="pres">
      <dgm:prSet presAssocID="{5B7AAB4B-48ED-4316-9B3F-703DF2FB5BF4}" presName="sibTrans" presStyleLbl="sibTrans2D1" presStyleIdx="0" presStyleCnt="2"/>
      <dgm:spPr/>
    </dgm:pt>
    <dgm:pt modelId="{6FAD3C71-15A5-4022-AB85-81A9EC9DA32F}" type="pres">
      <dgm:prSet presAssocID="{5B7AAB4B-48ED-4316-9B3F-703DF2FB5BF4}" presName="connectorText" presStyleLbl="sibTrans2D1" presStyleIdx="0" presStyleCnt="2"/>
      <dgm:spPr/>
    </dgm:pt>
    <dgm:pt modelId="{DEE9E021-1F98-4725-BB21-4FD74C6FEE06}" type="pres">
      <dgm:prSet presAssocID="{A165978C-78BB-419A-BFA5-F16E58E1E12C}" presName="node" presStyleLbl="node1" presStyleIdx="1" presStyleCnt="3">
        <dgm:presLayoutVars>
          <dgm:bulletEnabled val="1"/>
        </dgm:presLayoutVars>
      </dgm:prSet>
      <dgm:spPr/>
    </dgm:pt>
    <dgm:pt modelId="{F6E1332C-7718-42AA-A7AB-4AB67AFB5983}" type="pres">
      <dgm:prSet presAssocID="{5E8F226C-9F20-47DF-9E1D-4206D276C963}" presName="sibTrans" presStyleLbl="sibTrans2D1" presStyleIdx="1" presStyleCnt="2"/>
      <dgm:spPr/>
    </dgm:pt>
    <dgm:pt modelId="{D7AB3EE6-4EEE-42C7-9462-D626967D8487}" type="pres">
      <dgm:prSet presAssocID="{5E8F226C-9F20-47DF-9E1D-4206D276C963}" presName="connectorText" presStyleLbl="sibTrans2D1" presStyleIdx="1" presStyleCnt="2"/>
      <dgm:spPr/>
    </dgm:pt>
    <dgm:pt modelId="{AF8319B9-A0E4-4AFF-B72D-734D36C5377A}" type="pres">
      <dgm:prSet presAssocID="{F6C9E084-8DFF-4301-93D4-5D2C35A0DC18}" presName="node" presStyleLbl="node1" presStyleIdx="2" presStyleCnt="3">
        <dgm:presLayoutVars>
          <dgm:bulletEnabled val="1"/>
        </dgm:presLayoutVars>
      </dgm:prSet>
      <dgm:spPr/>
    </dgm:pt>
  </dgm:ptLst>
  <dgm:cxnLst>
    <dgm:cxn modelId="{FCD03801-5897-47DD-B59E-57A3CF48DB42}" type="presOf" srcId="{F6C9E084-8DFF-4301-93D4-5D2C35A0DC18}" destId="{AF8319B9-A0E4-4AFF-B72D-734D36C5377A}" srcOrd="0" destOrd="0" presId="urn:microsoft.com/office/officeart/2005/8/layout/process1"/>
    <dgm:cxn modelId="{494FA713-70C0-4A87-B8BF-DBC7791F5A05}" type="presOf" srcId="{C1D03F9A-98F1-48EF-8AE7-F20CB9832F3E}" destId="{8D0170F2-C338-46F4-9041-152D62B40C3C}" srcOrd="0" destOrd="0" presId="urn:microsoft.com/office/officeart/2005/8/layout/process1"/>
    <dgm:cxn modelId="{6DB9DB15-D163-430C-BCEF-9D85CD03F54E}" srcId="{DBD1AC8B-5E5C-4868-8F63-9B4F9230329C}" destId="{A165978C-78BB-419A-BFA5-F16E58E1E12C}" srcOrd="1" destOrd="0" parTransId="{9055F5F4-76D1-4C1A-9F81-ABCE582DCB04}" sibTransId="{5E8F226C-9F20-47DF-9E1D-4206D276C963}"/>
    <dgm:cxn modelId="{E4E7E61B-DD2E-4056-8E04-2D08AFE65497}" type="presOf" srcId="{DBD1AC8B-5E5C-4868-8F63-9B4F9230329C}" destId="{A9E03909-A1BE-4195-8C87-4B4185765CAD}" srcOrd="0" destOrd="0" presId="urn:microsoft.com/office/officeart/2005/8/layout/process1"/>
    <dgm:cxn modelId="{C92EE443-5AEE-4B79-8563-88750A077EA7}" type="presOf" srcId="{5E8F226C-9F20-47DF-9E1D-4206D276C963}" destId="{F6E1332C-7718-42AA-A7AB-4AB67AFB5983}" srcOrd="0" destOrd="0" presId="urn:microsoft.com/office/officeart/2005/8/layout/process1"/>
    <dgm:cxn modelId="{16452B45-A9F0-403F-8C88-9695F97B6944}" srcId="{DBD1AC8B-5E5C-4868-8F63-9B4F9230329C}" destId="{F6C9E084-8DFF-4301-93D4-5D2C35A0DC18}" srcOrd="2" destOrd="0" parTransId="{71A64A8B-CFB8-4F95-B198-F7784B115E0F}" sibTransId="{8F1EC31F-6F0E-4B3C-8FFD-A4A3A04E737C}"/>
    <dgm:cxn modelId="{B01F294C-C8B7-4657-8740-5283A7A4035D}" type="presOf" srcId="{5B7AAB4B-48ED-4316-9B3F-703DF2FB5BF4}" destId="{663D0C5B-0602-43F6-9627-46E9EC9D1A31}" srcOrd="0" destOrd="0" presId="urn:microsoft.com/office/officeart/2005/8/layout/process1"/>
    <dgm:cxn modelId="{3FCBCA7F-64BB-474F-A557-D508EF9776A1}" type="presOf" srcId="{A165978C-78BB-419A-BFA5-F16E58E1E12C}" destId="{DEE9E021-1F98-4725-BB21-4FD74C6FEE06}" srcOrd="0" destOrd="0" presId="urn:microsoft.com/office/officeart/2005/8/layout/process1"/>
    <dgm:cxn modelId="{8F4FC28B-2D4B-4F6B-AE99-FC2E5E7BE142}" type="presOf" srcId="{5B7AAB4B-48ED-4316-9B3F-703DF2FB5BF4}" destId="{6FAD3C71-15A5-4022-AB85-81A9EC9DA32F}" srcOrd="1" destOrd="0" presId="urn:microsoft.com/office/officeart/2005/8/layout/process1"/>
    <dgm:cxn modelId="{A15A38B6-3DF3-49CF-9ED4-D51B7EE86FD0}" type="presOf" srcId="{5E8F226C-9F20-47DF-9E1D-4206D276C963}" destId="{D7AB3EE6-4EEE-42C7-9462-D626967D8487}" srcOrd="1" destOrd="0" presId="urn:microsoft.com/office/officeart/2005/8/layout/process1"/>
    <dgm:cxn modelId="{4FF921D0-D9F1-4A2C-AEB5-424804E844A8}" srcId="{DBD1AC8B-5E5C-4868-8F63-9B4F9230329C}" destId="{C1D03F9A-98F1-48EF-8AE7-F20CB9832F3E}" srcOrd="0" destOrd="0" parTransId="{F572395A-CD18-4F0C-9BB7-66BE952116DA}" sibTransId="{5B7AAB4B-48ED-4316-9B3F-703DF2FB5BF4}"/>
    <dgm:cxn modelId="{96891A2C-6281-4FA4-818A-B0CA1299674D}" type="presParOf" srcId="{A9E03909-A1BE-4195-8C87-4B4185765CAD}" destId="{8D0170F2-C338-46F4-9041-152D62B40C3C}" srcOrd="0" destOrd="0" presId="urn:microsoft.com/office/officeart/2005/8/layout/process1"/>
    <dgm:cxn modelId="{DF28398A-7A84-4347-9DBD-0B4F38EBBAFB}" type="presParOf" srcId="{A9E03909-A1BE-4195-8C87-4B4185765CAD}" destId="{663D0C5B-0602-43F6-9627-46E9EC9D1A31}" srcOrd="1" destOrd="0" presId="urn:microsoft.com/office/officeart/2005/8/layout/process1"/>
    <dgm:cxn modelId="{EEB7323D-9F41-4F8B-B9AF-44468F3BBBF1}" type="presParOf" srcId="{663D0C5B-0602-43F6-9627-46E9EC9D1A31}" destId="{6FAD3C71-15A5-4022-AB85-81A9EC9DA32F}" srcOrd="0" destOrd="0" presId="urn:microsoft.com/office/officeart/2005/8/layout/process1"/>
    <dgm:cxn modelId="{3526421C-32FA-41D5-841D-3DF9AA2D629A}" type="presParOf" srcId="{A9E03909-A1BE-4195-8C87-4B4185765CAD}" destId="{DEE9E021-1F98-4725-BB21-4FD74C6FEE06}" srcOrd="2" destOrd="0" presId="urn:microsoft.com/office/officeart/2005/8/layout/process1"/>
    <dgm:cxn modelId="{A014258C-4678-4AB5-8549-D5AC97B5172F}" type="presParOf" srcId="{A9E03909-A1BE-4195-8C87-4B4185765CAD}" destId="{F6E1332C-7718-42AA-A7AB-4AB67AFB5983}" srcOrd="3" destOrd="0" presId="urn:microsoft.com/office/officeart/2005/8/layout/process1"/>
    <dgm:cxn modelId="{BAB16C84-BEEC-4553-9768-8E380896BD89}" type="presParOf" srcId="{F6E1332C-7718-42AA-A7AB-4AB67AFB5983}" destId="{D7AB3EE6-4EEE-42C7-9462-D626967D8487}" srcOrd="0" destOrd="0" presId="urn:microsoft.com/office/officeart/2005/8/layout/process1"/>
    <dgm:cxn modelId="{AEA8DA64-A9B7-4203-8010-CECD94466FC0}" type="presParOf" srcId="{A9E03909-A1BE-4195-8C87-4B4185765CAD}" destId="{AF8319B9-A0E4-4AFF-B72D-734D36C5377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170F2-C338-46F4-9041-152D62B40C3C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rgbClr val="26465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Extract</a:t>
          </a:r>
        </a:p>
      </dsp:txBody>
      <dsp:txXfrm>
        <a:off x="44665" y="2106299"/>
        <a:ext cx="2060143" cy="1206068"/>
      </dsp:txXfrm>
    </dsp:sp>
    <dsp:sp modelId="{663D0C5B-0602-43F6-9627-46E9EC9D1A31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83828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2550475"/>
        <a:ext cx="316861" cy="317716"/>
      </dsp:txXfrm>
    </dsp:sp>
    <dsp:sp modelId="{DEE9E021-1F98-4725-BB21-4FD74C6FEE06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rgbClr val="26465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Transform</a:t>
          </a:r>
        </a:p>
      </dsp:txBody>
      <dsp:txXfrm>
        <a:off x="3033928" y="2106299"/>
        <a:ext cx="2060143" cy="1206068"/>
      </dsp:txXfrm>
    </dsp:sp>
    <dsp:sp modelId="{F6E1332C-7718-42AA-A7AB-4AB67AFB5983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83828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2550475"/>
        <a:ext cx="316861" cy="317716"/>
      </dsp:txXfrm>
    </dsp:sp>
    <dsp:sp modelId="{AF8319B9-A0E4-4AFF-B72D-734D36C5377A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rgbClr val="26465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Load</a:t>
          </a:r>
        </a:p>
      </dsp:txBody>
      <dsp:txXfrm>
        <a:off x="6023190" y="210629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170F2-C338-46F4-9041-152D62B40C3C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rgbClr val="ED16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Extract</a:t>
          </a:r>
        </a:p>
      </dsp:txBody>
      <dsp:txXfrm>
        <a:off x="44665" y="2106299"/>
        <a:ext cx="2060143" cy="1206068"/>
      </dsp:txXfrm>
    </dsp:sp>
    <dsp:sp modelId="{663D0C5B-0602-43F6-9627-46E9EC9D1A31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83828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2550475"/>
        <a:ext cx="316861" cy="317716"/>
      </dsp:txXfrm>
    </dsp:sp>
    <dsp:sp modelId="{DEE9E021-1F98-4725-BB21-4FD74C6FEE06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rgbClr val="26465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Transform</a:t>
          </a:r>
        </a:p>
      </dsp:txBody>
      <dsp:txXfrm>
        <a:off x="3033928" y="2106299"/>
        <a:ext cx="2060143" cy="1206068"/>
      </dsp:txXfrm>
    </dsp:sp>
    <dsp:sp modelId="{F6E1332C-7718-42AA-A7AB-4AB67AFB5983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83828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2550475"/>
        <a:ext cx="316861" cy="317716"/>
      </dsp:txXfrm>
    </dsp:sp>
    <dsp:sp modelId="{AF8319B9-A0E4-4AFF-B72D-734D36C5377A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rgbClr val="26465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Load</a:t>
          </a:r>
        </a:p>
      </dsp:txBody>
      <dsp:txXfrm>
        <a:off x="6023190" y="2106299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170F2-C338-46F4-9041-152D62B40C3C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rgbClr val="26465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Extract</a:t>
          </a:r>
        </a:p>
      </dsp:txBody>
      <dsp:txXfrm>
        <a:off x="44665" y="2106299"/>
        <a:ext cx="2060143" cy="1206068"/>
      </dsp:txXfrm>
    </dsp:sp>
    <dsp:sp modelId="{663D0C5B-0602-43F6-9627-46E9EC9D1A31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83828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2550475"/>
        <a:ext cx="316861" cy="317716"/>
      </dsp:txXfrm>
    </dsp:sp>
    <dsp:sp modelId="{DEE9E021-1F98-4725-BB21-4FD74C6FEE06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rgbClr val="ED16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Transform</a:t>
          </a:r>
        </a:p>
      </dsp:txBody>
      <dsp:txXfrm>
        <a:off x="3033928" y="2106299"/>
        <a:ext cx="2060143" cy="1206068"/>
      </dsp:txXfrm>
    </dsp:sp>
    <dsp:sp modelId="{F6E1332C-7718-42AA-A7AB-4AB67AFB5983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83828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2550475"/>
        <a:ext cx="316861" cy="317716"/>
      </dsp:txXfrm>
    </dsp:sp>
    <dsp:sp modelId="{AF8319B9-A0E4-4AFF-B72D-734D36C5377A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rgbClr val="26465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Load</a:t>
          </a:r>
        </a:p>
      </dsp:txBody>
      <dsp:txXfrm>
        <a:off x="6023190" y="2106299"/>
        <a:ext cx="2060143" cy="12060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170F2-C338-46F4-9041-152D62B40C3C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rgbClr val="26465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Extract</a:t>
          </a:r>
        </a:p>
      </dsp:txBody>
      <dsp:txXfrm>
        <a:off x="44665" y="2106299"/>
        <a:ext cx="2060143" cy="1206068"/>
      </dsp:txXfrm>
    </dsp:sp>
    <dsp:sp modelId="{663D0C5B-0602-43F6-9627-46E9EC9D1A31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83828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2550475"/>
        <a:ext cx="316861" cy="317716"/>
      </dsp:txXfrm>
    </dsp:sp>
    <dsp:sp modelId="{DEE9E021-1F98-4725-BB21-4FD74C6FEE06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rgbClr val="26465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Transform</a:t>
          </a:r>
        </a:p>
      </dsp:txBody>
      <dsp:txXfrm>
        <a:off x="3033928" y="2106299"/>
        <a:ext cx="2060143" cy="1206068"/>
      </dsp:txXfrm>
    </dsp:sp>
    <dsp:sp modelId="{F6E1332C-7718-42AA-A7AB-4AB67AFB5983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rgbClr val="83828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2550475"/>
        <a:ext cx="316861" cy="317716"/>
      </dsp:txXfrm>
    </dsp:sp>
    <dsp:sp modelId="{AF8319B9-A0E4-4AFF-B72D-734D36C5377A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rgbClr val="ED16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Load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EF8B-F6B6-429E-813D-9C97939C1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FBC66-B08E-43AB-87D1-1DC2D2FCF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D2269-1E39-4840-8851-220770DC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6A9D-AD9A-4C72-A9C6-E266FBF336E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BD821-2BE1-496C-B52C-0EDF463A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F202-B975-4784-A182-82A142D9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6632-A044-4BD9-895C-F66A6125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E88D-A46A-49AF-B190-F9FC1D2B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A31BF-C1AC-44F6-9FA3-F7AA24532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A6EE2-0FCD-4568-AE6C-DFEEA8C5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6A9D-AD9A-4C72-A9C6-E266FBF336E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2A80B-C21C-49AB-A02B-C82239C2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E209-08AB-4678-A8E1-26176B55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6632-A044-4BD9-895C-F66A6125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035F4-5CB8-492B-8187-4E6142F57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A8743-E739-479A-A70F-42025153F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30A85-2A96-4E17-B5A7-4960AD6F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6A9D-AD9A-4C72-A9C6-E266FBF336E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27493-6DD4-410B-8F22-472D6B04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E18C-8498-4F18-A61F-0566E190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6632-A044-4BD9-895C-F66A6125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3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B83A-D62D-442D-A22F-0ADB60B9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5A30-A612-491C-9C58-60FE9CDA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19ED6-8B86-4039-B712-03B3BFE0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6A9D-AD9A-4C72-A9C6-E266FBF336E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2B129-2411-488C-A5D1-3442B298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69634-4369-491E-A82B-B90744AA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6632-A044-4BD9-895C-F66A6125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2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25B5-E27C-4ABE-A2D3-909BE961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D9A1F-6DC9-401D-8D68-D7D7C70F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F3D4D-DDAB-4F26-8517-E6CB2A28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6A9D-AD9A-4C72-A9C6-E266FBF336E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16FBD-16D8-402C-B7D1-E109D021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0C75-BDD0-4546-8517-8930889A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6632-A044-4BD9-895C-F66A6125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6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1D16-E0A6-42FF-9193-F39CE455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86C8-E40A-42D0-B218-B5055302C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2F92F-D6CF-4D56-A1E6-DDC70DF2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1C745-A7E4-4634-876D-A6C010A6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6A9D-AD9A-4C72-A9C6-E266FBF336E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D2A16-5A08-49D0-A662-4471E38B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A0B4B-373C-43B2-8C75-93D7088E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6632-A044-4BD9-895C-F66A6125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2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208C-94B9-4567-88AF-1A90F1B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23526-137B-4E0C-B5BD-237732FAF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6E2BE-56E2-44AF-B60A-F860C9E3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13EE2-25C0-4551-9288-6A0752335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E51BB-6BD8-4053-8637-61B1E2F0C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7C789-9899-4BB3-91E8-70409AF5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6A9D-AD9A-4C72-A9C6-E266FBF336E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B78E8-67FD-49B4-9976-7449FBD4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02A5E-A7EF-4DE3-B60A-C25808E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6632-A044-4BD9-895C-F66A6125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3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3FA-000E-4595-941F-A8ABECD0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2AF13-E05C-4305-8836-ED65F699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6A9D-AD9A-4C72-A9C6-E266FBF336E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F8E3F-1705-4904-B059-A8F17516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B62C6-60FE-476A-ADA4-2A06D56C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6632-A044-4BD9-895C-F66A6125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0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00C4F-C8D9-4D38-A881-3AC0819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6A9D-AD9A-4C72-A9C6-E266FBF336E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AECAF-6E7C-4974-BE6A-19CB283B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66AB9-0715-429D-9834-2C5A03D4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6632-A044-4BD9-895C-F66A6125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4D57-3199-44CE-AE12-0D68AC11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2A65-34FB-40C1-9E84-25E874A9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3E293-6002-4C9B-87AF-229459A3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E77A6-1C60-47DA-A8A1-182481A0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6A9D-AD9A-4C72-A9C6-E266FBF336E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E3870-A518-4B68-B5B9-F780B53B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66157-DB13-4CAD-A7D7-864CBCCB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6632-A044-4BD9-895C-F66A6125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336A-69B1-4F46-AAB3-9ADCF090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0465C-F157-4EAE-A54F-E39469BE5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BEE81-3BBB-48ED-B3D7-EC1254E8B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B9B84-0AB7-435F-A868-3443DECA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6A9D-AD9A-4C72-A9C6-E266FBF336E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E38D1-C03B-43E4-9A3C-B651ED59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C936B-7773-4417-87F7-FBB3CBC7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06632-A044-4BD9-895C-F66A6125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CF63A-2485-4BBB-9E7A-3327E6C0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99F2-994B-499C-9C60-6FCF5169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87ABC-473F-45BE-A192-80EA040B1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16A9D-AD9A-4C72-A9C6-E266FBF336E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00C8-3351-485E-BE57-47144B6B6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0F21B-DBD6-44F3-BC96-EDA0F353E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6632-A044-4BD9-895C-F66A6125C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7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E5B5740-E976-440B-9F50-658C87896F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227138"/>
              </p:ext>
            </p:extLst>
          </p:nvPr>
        </p:nvGraphicFramePr>
        <p:xfrm>
          <a:off x="2032000" y="-17436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A5DB793-339B-42DE-82AA-CC4DDE5D6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764950"/>
              </p:ext>
            </p:extLst>
          </p:nvPr>
        </p:nvGraphicFramePr>
        <p:xfrm>
          <a:off x="2032000" y="-91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489B531-3FC9-4011-B668-3D2F55ACE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880979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D293DA4-3E0A-4EF3-9CD1-8848879AD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439463"/>
              </p:ext>
            </p:extLst>
          </p:nvPr>
        </p:nvGraphicFramePr>
        <p:xfrm>
          <a:off x="2032000" y="29702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84244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Dutkiewicz</dc:creator>
  <cp:lastModifiedBy>Sarah Dutkiewicz</cp:lastModifiedBy>
  <cp:revision>1</cp:revision>
  <dcterms:created xsi:type="dcterms:W3CDTF">2020-12-18T14:42:12Z</dcterms:created>
  <dcterms:modified xsi:type="dcterms:W3CDTF">2020-12-18T14:47:01Z</dcterms:modified>
</cp:coreProperties>
</file>