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17"/>
  </p:notesMasterIdLst>
  <p:handoutMasterIdLst>
    <p:handoutMasterId r:id="rId18"/>
  </p:handoutMasterIdLst>
  <p:sldIdLst>
    <p:sldId id="256" r:id="rId8"/>
    <p:sldId id="310" r:id="rId9"/>
    <p:sldId id="496" r:id="rId10"/>
    <p:sldId id="609" r:id="rId11"/>
    <p:sldId id="610" r:id="rId12"/>
    <p:sldId id="608" r:id="rId13"/>
    <p:sldId id="584" r:id="rId14"/>
    <p:sldId id="611" r:id="rId15"/>
    <p:sldId id="444" r:id="rId16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  <p14:sldId id="496"/>
          </p14:sldIdLst>
        </p14:section>
        <p14:section name="Welcome To Excel" id="{B3ADDE91-410D-4443-B24A-2A6540C5B86B}">
          <p14:sldIdLst>
            <p14:sldId id="609"/>
          </p14:sldIdLst>
        </p14:section>
        <p14:section name="Formula Tutorial" id="{37321E76-61A2-7347-AF3B-C1CA3FDC054A}">
          <p14:sldIdLst>
            <p14:sldId id="610"/>
          </p14:sldIdLst>
        </p14:section>
        <p14:section name="Connecting to SQL Server" id="{C32F1F0E-F7E2-D945-BD90-691343F53DEF}">
          <p14:sldIdLst>
            <p14:sldId id="608"/>
            <p14:sldId id="584"/>
            <p14:sldId id="611"/>
          </p14:sldIdLst>
        </p14:section>
        <p14:section name="Summary" id="{5F32AEFE-A1A0-8A48-A42C-FF84CADA5A4C}">
          <p14:sldIdLst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7" autoAdjust="0"/>
    <p:restoredTop sz="96296" autoAdjust="0"/>
  </p:normalViewPr>
  <p:slideViewPr>
    <p:cSldViewPr snapToGrid="0" snapToObjects="1">
      <p:cViewPr varScale="1">
        <p:scale>
          <a:sx n="122" d="100"/>
          <a:sy n="122" d="100"/>
        </p:scale>
        <p:origin x="69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1/11/24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1/11/24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7"/>
            <a:ext cx="6400800" cy="110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Excel Basics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897" y="4199060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Excel Day 1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Extract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Transform Data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Load the data into a Pivot Table &amp; Chart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Being skilled with excel enables analysts to: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turn raw data into meaningful insights to make smarter decisions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Collaborate &amp; communicate more effectively at work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rganize, analyze and report on data more efficiently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Excel is a versatile skill that makes you better with numbers, organization, analysis and visualization - helping you be more efficient, insightful and communicate better</a:t>
            </a:r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92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Welcome To Excel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 the workbook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Let’s walk through it together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554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Formula Tutorial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 the workbook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Let’s walk through it together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830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Importing from SQL Database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Excel Data tab, choose New Query&gt; From Database &gt; From SQL Server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MSS-P1-BISS-01 in the server box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AdventureWorks2012 in the database box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Click ok and use your credentials</a:t>
            </a: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Advanced Options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Enter SQL Statement:</a:t>
            </a: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Name, Color, Size,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71600" lvl="3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IN  (1, 2, 3)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Click Load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690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and Filter the Data</a:t>
            </a:r>
          </a:p>
          <a:p>
            <a:pPr algn="l">
              <a:buFont typeface="+mj-lt"/>
              <a:buAutoNum type="arabicPeriod" startAt="2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the table by Size ascending then by Name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 Total Price column with a SUM formula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to only show sizes between 35 and 40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Freeze top row and first column</a:t>
            </a:r>
          </a:p>
          <a:p>
            <a:pPr marL="914400" lvl="1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786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the Table</a:t>
            </a:r>
          </a:p>
          <a:p>
            <a:pPr algn="l">
              <a:buFont typeface="+mj-lt"/>
              <a:buAutoNum type="arabicPeriod" startAt="2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Split the Name Column in two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Data Bars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Create Quick Charts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Create a Pivot Table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4502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Excel helps organize, analyze and report on data to support smarter decisions through features like sort, filter, formulas with cell references.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little bit of formatting setting borders, colors, text attributes goes a long way in improving interpretability and communication value. But don't let formatting distract from the accuracy of the analysis.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Whether you are a complete beginner or an experienced Excel power user, there is always more to learn. Using Excel daily, googling guides as needed, taking classes and increasing fluency will boost productivity.</a:t>
            </a: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32135</TotalTime>
  <Words>352</Words>
  <Application>Microsoft Macintosh PowerPoint</Application>
  <PresentationFormat>On-screen Show (4:3)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Excel Basics</vt:lpstr>
      <vt:lpstr>Learning Objectives</vt:lpstr>
      <vt:lpstr>Learning Objectives</vt:lpstr>
      <vt:lpstr>Welcome To Excel</vt:lpstr>
      <vt:lpstr>Formula Tutorial</vt:lpstr>
      <vt:lpstr>SQL Exercise</vt:lpstr>
      <vt:lpstr>SQL Exercise</vt:lpstr>
      <vt:lpstr>SQL 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342</cp:revision>
  <cp:lastPrinted>2018-09-19T19:48:01Z</cp:lastPrinted>
  <dcterms:created xsi:type="dcterms:W3CDTF">2010-04-12T23:12:02Z</dcterms:created>
  <dcterms:modified xsi:type="dcterms:W3CDTF">2024-01-12T02:48:26Z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